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15" r:id="rId2"/>
    <p:sldId id="1804" r:id="rId3"/>
    <p:sldId id="2147376282" r:id="rId4"/>
    <p:sldId id="2147376523" r:id="rId5"/>
    <p:sldId id="2147376524" r:id="rId6"/>
    <p:sldId id="2147376507" r:id="rId7"/>
    <p:sldId id="2147376516" r:id="rId8"/>
    <p:sldId id="2147376250" r:id="rId9"/>
    <p:sldId id="2147376506" r:id="rId10"/>
    <p:sldId id="2147376520" r:id="rId11"/>
    <p:sldId id="2147376521" r:id="rId12"/>
    <p:sldId id="2147376522" r:id="rId13"/>
    <p:sldId id="2147376518" r:id="rId14"/>
  </p:sldIdLst>
  <p:sldSz cx="12190413" cy="6858000"/>
  <p:notesSz cx="6858000" cy="9144000"/>
  <p:defaultTextStyle>
    <a:defPPr>
      <a:defRPr lang="de-DE"/>
    </a:defPPr>
    <a:lvl1pPr marL="0" algn="l" defTabSz="1188980" rtl="0" eaLnBrk="1" latinLnBrk="0" hangingPunct="1">
      <a:defRPr sz="2394" kern="1200">
        <a:solidFill>
          <a:schemeClr val="tx1"/>
        </a:solidFill>
        <a:latin typeface="+mn-lt"/>
        <a:ea typeface="+mn-ea"/>
        <a:cs typeface="+mn-cs"/>
      </a:defRPr>
    </a:lvl1pPr>
    <a:lvl2pPr marL="594490" algn="l" defTabSz="1188980" rtl="0" eaLnBrk="1" latinLnBrk="0" hangingPunct="1">
      <a:defRPr sz="2394" kern="1200">
        <a:solidFill>
          <a:schemeClr val="tx1"/>
        </a:solidFill>
        <a:latin typeface="+mn-lt"/>
        <a:ea typeface="+mn-ea"/>
        <a:cs typeface="+mn-cs"/>
      </a:defRPr>
    </a:lvl2pPr>
    <a:lvl3pPr marL="1188980" algn="l" defTabSz="1188980" rtl="0" eaLnBrk="1" latinLnBrk="0" hangingPunct="1">
      <a:defRPr sz="2394" kern="1200">
        <a:solidFill>
          <a:schemeClr val="tx1"/>
        </a:solidFill>
        <a:latin typeface="+mn-lt"/>
        <a:ea typeface="+mn-ea"/>
        <a:cs typeface="+mn-cs"/>
      </a:defRPr>
    </a:lvl3pPr>
    <a:lvl4pPr marL="1783469" algn="l" defTabSz="1188980" rtl="0" eaLnBrk="1" latinLnBrk="0" hangingPunct="1">
      <a:defRPr sz="2394" kern="1200">
        <a:solidFill>
          <a:schemeClr val="tx1"/>
        </a:solidFill>
        <a:latin typeface="+mn-lt"/>
        <a:ea typeface="+mn-ea"/>
        <a:cs typeface="+mn-cs"/>
      </a:defRPr>
    </a:lvl4pPr>
    <a:lvl5pPr marL="2377959" algn="l" defTabSz="1188980" rtl="0" eaLnBrk="1" latinLnBrk="0" hangingPunct="1">
      <a:defRPr sz="2394" kern="1200">
        <a:solidFill>
          <a:schemeClr val="tx1"/>
        </a:solidFill>
        <a:latin typeface="+mn-lt"/>
        <a:ea typeface="+mn-ea"/>
        <a:cs typeface="+mn-cs"/>
      </a:defRPr>
    </a:lvl5pPr>
    <a:lvl6pPr marL="2972449" algn="l" defTabSz="1188980" rtl="0" eaLnBrk="1" latinLnBrk="0" hangingPunct="1">
      <a:defRPr sz="2394" kern="1200">
        <a:solidFill>
          <a:schemeClr val="tx1"/>
        </a:solidFill>
        <a:latin typeface="+mn-lt"/>
        <a:ea typeface="+mn-ea"/>
        <a:cs typeface="+mn-cs"/>
      </a:defRPr>
    </a:lvl6pPr>
    <a:lvl7pPr marL="3566939" algn="l" defTabSz="1188980" rtl="0" eaLnBrk="1" latinLnBrk="0" hangingPunct="1">
      <a:defRPr sz="2394" kern="1200">
        <a:solidFill>
          <a:schemeClr val="tx1"/>
        </a:solidFill>
        <a:latin typeface="+mn-lt"/>
        <a:ea typeface="+mn-ea"/>
        <a:cs typeface="+mn-cs"/>
      </a:defRPr>
    </a:lvl7pPr>
    <a:lvl8pPr marL="4161428" algn="l" defTabSz="1188980" rtl="0" eaLnBrk="1" latinLnBrk="0" hangingPunct="1">
      <a:defRPr sz="2394" kern="1200">
        <a:solidFill>
          <a:schemeClr val="tx1"/>
        </a:solidFill>
        <a:latin typeface="+mn-lt"/>
        <a:ea typeface="+mn-ea"/>
        <a:cs typeface="+mn-cs"/>
      </a:defRPr>
    </a:lvl8pPr>
    <a:lvl9pPr marL="4755918" algn="l" defTabSz="1188980" rtl="0" eaLnBrk="1" latinLnBrk="0" hangingPunct="1">
      <a:defRPr sz="239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userDrawn="1">
          <p15:clr>
            <a:srgbClr val="A4A3A4"/>
          </p15:clr>
        </p15:guide>
        <p15:guide id="2" orient="horz" pos="3944" userDrawn="1">
          <p15:clr>
            <a:srgbClr val="A4A3A4"/>
          </p15:clr>
        </p15:guide>
        <p15:guide id="3" pos="194" userDrawn="1">
          <p15:clr>
            <a:srgbClr val="A4A3A4"/>
          </p15:clr>
        </p15:guide>
        <p15:guide id="4" pos="748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2FD09A-7A9D-A880-CF4A-95319DF2C80A}" name="Natalie Zbuzková" initials="NZ" userId="S::natalie.zbuzkova@crestcom.cz::b4337d7f-7d9f-4f02-acaf-68903a6cd9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2"/>
    <a:srgbClr val="505050"/>
    <a:srgbClr val="CCCCCC"/>
    <a:srgbClr val="787878"/>
    <a:srgbClr val="A6A6A6"/>
    <a:srgbClr val="FFBF4C"/>
    <a:srgbClr val="FFD180"/>
    <a:srgbClr val="4DBAA8"/>
    <a:srgbClr val="80CEC1"/>
    <a:srgbClr val="B3E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02933-063B-4600-8F02-A6689C457296}" v="14" dt="2024-03-18T11:25:30.50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howGuides="1">
      <p:cViewPr varScale="1">
        <p:scale>
          <a:sx n="108" d="100"/>
          <a:sy n="108" d="100"/>
        </p:scale>
        <p:origin x="714" y="108"/>
      </p:cViewPr>
      <p:guideLst>
        <p:guide orient="horz" pos="996"/>
        <p:guide orient="horz" pos="3944"/>
        <p:guide pos="194"/>
        <p:guide pos="7485"/>
      </p:guideLst>
    </p:cSldViewPr>
  </p:slideViewPr>
  <p:outlineViewPr>
    <p:cViewPr>
      <p:scale>
        <a:sx n="33" d="100"/>
        <a:sy n="33" d="100"/>
      </p:scale>
      <p:origin x="0" y="9162"/>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7" d="100"/>
          <a:sy n="97" d="100"/>
        </p:scale>
        <p:origin x="-60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26" Type="http://schemas.openxmlformats.org/officeDocument/2006/relationships/customXml" Target="../customXml/item3.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oboda Tomáš" userId="c7fad3c4-4567-4089-b0b2-5bf212fdedd5" providerId="ADAL" clId="{25B22454-4AF5-4169-B274-9D9B51865A40}"/>
    <pc:docChg chg="undo custSel addSld delSld modSld">
      <pc:chgData name="Svoboda Tomáš" userId="c7fad3c4-4567-4089-b0b2-5bf212fdedd5" providerId="ADAL" clId="{25B22454-4AF5-4169-B274-9D9B51865A40}" dt="2024-03-15T15:08:45.951" v="381" actId="20577"/>
      <pc:docMkLst>
        <pc:docMk/>
      </pc:docMkLst>
      <pc:sldChg chg="modSp mod">
        <pc:chgData name="Svoboda Tomáš" userId="c7fad3c4-4567-4089-b0b2-5bf212fdedd5" providerId="ADAL" clId="{25B22454-4AF5-4169-B274-9D9B51865A40}" dt="2024-03-14T09:08:22.222" v="198" actId="20577"/>
        <pc:sldMkLst>
          <pc:docMk/>
          <pc:sldMk cId="3022488113" sldId="415"/>
        </pc:sldMkLst>
        <pc:spChg chg="mod">
          <ac:chgData name="Svoboda Tomáš" userId="c7fad3c4-4567-4089-b0b2-5bf212fdedd5" providerId="ADAL" clId="{25B22454-4AF5-4169-B274-9D9B51865A40}" dt="2024-03-14T09:08:22.222" v="198" actId="20577"/>
          <ac:spMkLst>
            <pc:docMk/>
            <pc:sldMk cId="3022488113" sldId="415"/>
            <ac:spMk id="3" creationId="{00000000-0000-0000-0000-000000000000}"/>
          </ac:spMkLst>
        </pc:spChg>
      </pc:sldChg>
      <pc:sldChg chg="addSp delSp modSp mod delCm modCm">
        <pc:chgData name="Svoboda Tomáš" userId="c7fad3c4-4567-4089-b0b2-5bf212fdedd5" providerId="ADAL" clId="{25B22454-4AF5-4169-B274-9D9B51865A40}" dt="2024-03-15T10:50:08.860" v="282"/>
        <pc:sldMkLst>
          <pc:docMk/>
          <pc:sldMk cId="3854831981" sldId="1804"/>
        </pc:sldMkLst>
        <pc:spChg chg="mod">
          <ac:chgData name="Svoboda Tomáš" userId="c7fad3c4-4567-4089-b0b2-5bf212fdedd5" providerId="ADAL" clId="{25B22454-4AF5-4169-B274-9D9B51865A40}" dt="2024-03-15T10:49:55.205" v="280" actId="20577"/>
          <ac:spMkLst>
            <pc:docMk/>
            <pc:sldMk cId="3854831981" sldId="1804"/>
            <ac:spMk id="7" creationId="{E8B7D371-FB3C-4729-87E7-B0B5EA9F9B60}"/>
          </ac:spMkLst>
        </pc:spChg>
        <pc:picChg chg="add mod">
          <ac:chgData name="Svoboda Tomáš" userId="c7fad3c4-4567-4089-b0b2-5bf212fdedd5" providerId="ADAL" clId="{25B22454-4AF5-4169-B274-9D9B51865A40}" dt="2024-03-15T09:37:12.728" v="263" actId="962"/>
          <ac:picMkLst>
            <pc:docMk/>
            <pc:sldMk cId="3854831981" sldId="1804"/>
            <ac:picMk id="12" creationId="{E041F084-8DB2-8BC0-8C9B-28E2ADA02EC5}"/>
          </ac:picMkLst>
        </pc:picChg>
        <pc:picChg chg="del">
          <ac:chgData name="Svoboda Tomáš" userId="c7fad3c4-4567-4089-b0b2-5bf212fdedd5" providerId="ADAL" clId="{25B22454-4AF5-4169-B274-9D9B51865A40}" dt="2024-03-15T09:37:05.734" v="259" actId="478"/>
          <ac:picMkLst>
            <pc:docMk/>
            <pc:sldMk cId="3854831981" sldId="1804"/>
            <ac:picMk id="5126" creationId="{A2F9FD4B-A325-BA22-EC19-D2DC8300B2AF}"/>
          </ac:picMkLst>
        </pc:picChg>
        <pc:extLst>
          <p:ext xmlns:p="http://schemas.openxmlformats.org/presentationml/2006/main" uri="{D6D511B9-2390-475A-947B-AFAB55BFBCF1}">
            <pc226:cmChg xmlns:pc226="http://schemas.microsoft.com/office/powerpoint/2022/06/main/command" chg="del mod">
              <pc226:chgData name="Svoboda Tomáš" userId="c7fad3c4-4567-4089-b0b2-5bf212fdedd5" providerId="ADAL" clId="{25B22454-4AF5-4169-B274-9D9B51865A40}" dt="2024-03-15T10:50:08.860" v="282"/>
              <pc2:cmMkLst xmlns:pc2="http://schemas.microsoft.com/office/powerpoint/2019/9/main/command">
                <pc:docMk/>
                <pc:sldMk cId="3854831981" sldId="1804"/>
                <pc2:cmMk id="{4A322ACE-B068-438C-892F-ABEB452907AA}"/>
              </pc2:cmMkLst>
            </pc226:cmChg>
          </p:ext>
        </pc:extLst>
      </pc:sldChg>
      <pc:sldChg chg="modSp mod delCm">
        <pc:chgData name="Svoboda Tomáš" userId="c7fad3c4-4567-4089-b0b2-5bf212fdedd5" providerId="ADAL" clId="{25B22454-4AF5-4169-B274-9D9B51865A40}" dt="2024-03-15T10:51:24.124" v="299" actId="20577"/>
        <pc:sldMkLst>
          <pc:docMk/>
          <pc:sldMk cId="3466003266" sldId="2147376250"/>
        </pc:sldMkLst>
        <pc:spChg chg="mod">
          <ac:chgData name="Svoboda Tomáš" userId="c7fad3c4-4567-4089-b0b2-5bf212fdedd5" providerId="ADAL" clId="{25B22454-4AF5-4169-B274-9D9B51865A40}" dt="2024-03-15T10:51:24.124" v="299" actId="20577"/>
          <ac:spMkLst>
            <pc:docMk/>
            <pc:sldMk cId="3466003266" sldId="2147376250"/>
            <ac:spMk id="11" creationId="{B57EC1C0-068D-4029-A13A-9FDF1E114115}"/>
          </ac:spMkLst>
        </pc:spChg>
        <pc:spChg chg="mod">
          <ac:chgData name="Svoboda Tomáš" userId="c7fad3c4-4567-4089-b0b2-5bf212fdedd5" providerId="ADAL" clId="{25B22454-4AF5-4169-B274-9D9B51865A40}" dt="2024-03-15T10:50:42.844" v="292" actId="20577"/>
          <ac:spMkLst>
            <pc:docMk/>
            <pc:sldMk cId="3466003266" sldId="2147376250"/>
            <ac:spMk id="13" creationId="{4A825AFD-47CC-4720-B0F0-EAD0E1722EE4}"/>
          </ac:spMkLst>
        </pc:spChg>
        <pc:extLst>
          <p:ext xmlns:p="http://schemas.openxmlformats.org/presentationml/2006/main" uri="{D6D511B9-2390-475A-947B-AFAB55BFBCF1}">
            <pc226:cmChg xmlns:pc226="http://schemas.microsoft.com/office/powerpoint/2022/06/main/command" chg="del">
              <pc226:chgData name="Svoboda Tomáš" userId="c7fad3c4-4567-4089-b0b2-5bf212fdedd5" providerId="ADAL" clId="{25B22454-4AF5-4169-B274-9D9B51865A40}" dt="2024-03-15T10:51:00.533" v="293"/>
              <pc2:cmMkLst xmlns:pc2="http://schemas.microsoft.com/office/powerpoint/2019/9/main/command">
                <pc:docMk/>
                <pc:sldMk cId="3466003266" sldId="2147376250"/>
                <pc2:cmMk id="{087089E3-82DC-4E0E-BE97-F5CA04B7419C}"/>
              </pc2:cmMkLst>
            </pc226:cmChg>
            <pc226:cmChg xmlns:pc226="http://schemas.microsoft.com/office/powerpoint/2022/06/main/command" chg="del">
              <pc226:chgData name="Svoboda Tomáš" userId="c7fad3c4-4567-4089-b0b2-5bf212fdedd5" providerId="ADAL" clId="{25B22454-4AF5-4169-B274-9D9B51865A40}" dt="2024-03-15T10:51:12.244" v="294"/>
              <pc2:cmMkLst xmlns:pc2="http://schemas.microsoft.com/office/powerpoint/2019/9/main/command">
                <pc:docMk/>
                <pc:sldMk cId="3466003266" sldId="2147376250"/>
                <pc2:cmMk id="{4F6365E7-BA39-4C23-8D07-605AC19D8AE2}"/>
              </pc2:cmMkLst>
            </pc226:cmChg>
          </p:ext>
        </pc:extLst>
      </pc:sldChg>
      <pc:sldChg chg="modSp mod">
        <pc:chgData name="Svoboda Tomáš" userId="c7fad3c4-4567-4089-b0b2-5bf212fdedd5" providerId="ADAL" clId="{25B22454-4AF5-4169-B274-9D9B51865A40}" dt="2024-03-13T07:52:27.826" v="196" actId="20577"/>
        <pc:sldMkLst>
          <pc:docMk/>
          <pc:sldMk cId="3480780318" sldId="2147376282"/>
        </pc:sldMkLst>
        <pc:spChg chg="mod">
          <ac:chgData name="Svoboda Tomáš" userId="c7fad3c4-4567-4089-b0b2-5bf212fdedd5" providerId="ADAL" clId="{25B22454-4AF5-4169-B274-9D9B51865A40}" dt="2024-03-13T07:51:57.997" v="131" actId="20577"/>
          <ac:spMkLst>
            <pc:docMk/>
            <pc:sldMk cId="3480780318" sldId="2147376282"/>
            <ac:spMk id="6" creationId="{3324BDCD-2968-4E5F-81FA-61AA443F4D32}"/>
          </ac:spMkLst>
        </pc:spChg>
        <pc:spChg chg="mod">
          <ac:chgData name="Svoboda Tomáš" userId="c7fad3c4-4567-4089-b0b2-5bf212fdedd5" providerId="ADAL" clId="{25B22454-4AF5-4169-B274-9D9B51865A40}" dt="2024-03-13T07:52:20.524" v="164" actId="20577"/>
          <ac:spMkLst>
            <pc:docMk/>
            <pc:sldMk cId="3480780318" sldId="2147376282"/>
            <ac:spMk id="7" creationId="{F0AD30E3-74C3-4E63-AAD5-BFA7454A3674}"/>
          </ac:spMkLst>
        </pc:spChg>
        <pc:spChg chg="mod">
          <ac:chgData name="Svoboda Tomáš" userId="c7fad3c4-4567-4089-b0b2-5bf212fdedd5" providerId="ADAL" clId="{25B22454-4AF5-4169-B274-9D9B51865A40}" dt="2024-03-13T07:52:07.255" v="144" actId="20577"/>
          <ac:spMkLst>
            <pc:docMk/>
            <pc:sldMk cId="3480780318" sldId="2147376282"/>
            <ac:spMk id="8" creationId="{38179E40-B5D6-4920-B1E7-18546701AF87}"/>
          </ac:spMkLst>
        </pc:spChg>
        <pc:spChg chg="mod">
          <ac:chgData name="Svoboda Tomáš" userId="c7fad3c4-4567-4089-b0b2-5bf212fdedd5" providerId="ADAL" clId="{25B22454-4AF5-4169-B274-9D9B51865A40}" dt="2024-03-13T07:51:31.976" v="104" actId="20577"/>
          <ac:spMkLst>
            <pc:docMk/>
            <pc:sldMk cId="3480780318" sldId="2147376282"/>
            <ac:spMk id="9" creationId="{3F2F0BF7-AE84-4EA4-9194-6805E565AA41}"/>
          </ac:spMkLst>
        </pc:spChg>
        <pc:spChg chg="mod">
          <ac:chgData name="Svoboda Tomáš" userId="c7fad3c4-4567-4089-b0b2-5bf212fdedd5" providerId="ADAL" clId="{25B22454-4AF5-4169-B274-9D9B51865A40}" dt="2024-03-13T07:52:27.826" v="196" actId="20577"/>
          <ac:spMkLst>
            <pc:docMk/>
            <pc:sldMk cId="3480780318" sldId="2147376282"/>
            <ac:spMk id="10" creationId="{E0194FBA-F563-4634-B10C-68F1C57E1E5E}"/>
          </ac:spMkLst>
        </pc:spChg>
        <pc:spChg chg="mod">
          <ac:chgData name="Svoboda Tomáš" userId="c7fad3c4-4567-4089-b0b2-5bf212fdedd5" providerId="ADAL" clId="{25B22454-4AF5-4169-B274-9D9B51865A40}" dt="2024-03-13T07:51:46.023" v="120" actId="14100"/>
          <ac:spMkLst>
            <pc:docMk/>
            <pc:sldMk cId="3480780318" sldId="2147376282"/>
            <ac:spMk id="16" creationId="{47BD4D7B-A90B-48D4-926F-F9E2350BAC71}"/>
          </ac:spMkLst>
        </pc:spChg>
      </pc:sldChg>
      <pc:sldChg chg="modSp mod">
        <pc:chgData name="Svoboda Tomáš" userId="c7fad3c4-4567-4089-b0b2-5bf212fdedd5" providerId="ADAL" clId="{25B22454-4AF5-4169-B274-9D9B51865A40}" dt="2024-03-15T09:40:01.471" v="275" actId="20577"/>
        <pc:sldMkLst>
          <pc:docMk/>
          <pc:sldMk cId="1505148292" sldId="2147376506"/>
        </pc:sldMkLst>
        <pc:spChg chg="mod">
          <ac:chgData name="Svoboda Tomáš" userId="c7fad3c4-4567-4089-b0b2-5bf212fdedd5" providerId="ADAL" clId="{25B22454-4AF5-4169-B274-9D9B51865A40}" dt="2024-03-15T09:40:01.471" v="275" actId="20577"/>
          <ac:spMkLst>
            <pc:docMk/>
            <pc:sldMk cId="1505148292" sldId="2147376506"/>
            <ac:spMk id="7" creationId="{BA53930A-54B7-E744-9819-5414E5DE322B}"/>
          </ac:spMkLst>
        </pc:spChg>
      </pc:sldChg>
      <pc:sldChg chg="modSp mod">
        <pc:chgData name="Svoboda Tomáš" userId="c7fad3c4-4567-4089-b0b2-5bf212fdedd5" providerId="ADAL" clId="{25B22454-4AF5-4169-B274-9D9B51865A40}" dt="2024-03-14T09:15:51.667" v="249" actId="20577"/>
        <pc:sldMkLst>
          <pc:docMk/>
          <pc:sldMk cId="2573906558" sldId="2147376513"/>
        </pc:sldMkLst>
        <pc:spChg chg="mod">
          <ac:chgData name="Svoboda Tomáš" userId="c7fad3c4-4567-4089-b0b2-5bf212fdedd5" providerId="ADAL" clId="{25B22454-4AF5-4169-B274-9D9B51865A40}" dt="2024-03-14T09:15:51.667" v="249" actId="20577"/>
          <ac:spMkLst>
            <pc:docMk/>
            <pc:sldMk cId="2573906558" sldId="2147376513"/>
            <ac:spMk id="5" creationId="{14601F90-6557-BAE0-2892-65B4004F4F66}"/>
          </ac:spMkLst>
        </pc:spChg>
      </pc:sldChg>
      <pc:sldChg chg="modSp del mod">
        <pc:chgData name="Svoboda Tomáš" userId="c7fad3c4-4567-4089-b0b2-5bf212fdedd5" providerId="ADAL" clId="{25B22454-4AF5-4169-B274-9D9B51865A40}" dt="2024-03-13T07:51:12.026" v="94" actId="47"/>
        <pc:sldMkLst>
          <pc:docMk/>
          <pc:sldMk cId="4013773513" sldId="2147376514"/>
        </pc:sldMkLst>
        <pc:spChg chg="mod">
          <ac:chgData name="Svoboda Tomáš" userId="c7fad3c4-4567-4089-b0b2-5bf212fdedd5" providerId="ADAL" clId="{25B22454-4AF5-4169-B274-9D9B51865A40}" dt="2024-03-13T07:49:34.253" v="58" actId="1076"/>
          <ac:spMkLst>
            <pc:docMk/>
            <pc:sldMk cId="4013773513" sldId="2147376514"/>
            <ac:spMk id="15" creationId="{CD9A2E19-1318-46DA-A9E6-61557DBE41B2}"/>
          </ac:spMkLst>
        </pc:spChg>
      </pc:sldChg>
      <pc:sldChg chg="modSp mod">
        <pc:chgData name="Svoboda Tomáš" userId="c7fad3c4-4567-4089-b0b2-5bf212fdedd5" providerId="ADAL" clId="{25B22454-4AF5-4169-B274-9D9B51865A40}" dt="2024-03-14T09:12:36.381" v="225" actId="20577"/>
        <pc:sldMkLst>
          <pc:docMk/>
          <pc:sldMk cId="961231698" sldId="2147376516"/>
        </pc:sldMkLst>
        <pc:spChg chg="mod">
          <ac:chgData name="Svoboda Tomáš" userId="c7fad3c4-4567-4089-b0b2-5bf212fdedd5" providerId="ADAL" clId="{25B22454-4AF5-4169-B274-9D9B51865A40}" dt="2024-03-14T09:12:36.381" v="225" actId="20577"/>
          <ac:spMkLst>
            <pc:docMk/>
            <pc:sldMk cId="961231698" sldId="2147376516"/>
            <ac:spMk id="11" creationId="{F9AFA3E8-EC8A-EB65-036C-C322E5C6511B}"/>
          </ac:spMkLst>
        </pc:spChg>
      </pc:sldChg>
      <pc:sldChg chg="addSp delSp modSp new del mod">
        <pc:chgData name="Svoboda Tomáš" userId="c7fad3c4-4567-4089-b0b2-5bf212fdedd5" providerId="ADAL" clId="{25B22454-4AF5-4169-B274-9D9B51865A40}" dt="2024-03-13T07:46:26.997" v="10" actId="47"/>
        <pc:sldMkLst>
          <pc:docMk/>
          <pc:sldMk cId="965995928" sldId="2147376519"/>
        </pc:sldMkLst>
        <pc:spChg chg="del">
          <ac:chgData name="Svoboda Tomáš" userId="c7fad3c4-4567-4089-b0b2-5bf212fdedd5" providerId="ADAL" clId="{25B22454-4AF5-4169-B274-9D9B51865A40}" dt="2024-03-13T07:46:13.596" v="1" actId="478"/>
          <ac:spMkLst>
            <pc:docMk/>
            <pc:sldMk cId="965995928" sldId="2147376519"/>
            <ac:spMk id="2" creationId="{D0FDDDED-2B45-0B47-8785-90E19E50212F}"/>
          </ac:spMkLst>
        </pc:spChg>
        <pc:spChg chg="del">
          <ac:chgData name="Svoboda Tomáš" userId="c7fad3c4-4567-4089-b0b2-5bf212fdedd5" providerId="ADAL" clId="{25B22454-4AF5-4169-B274-9D9B51865A40}" dt="2024-03-13T07:46:15.537" v="2" actId="478"/>
          <ac:spMkLst>
            <pc:docMk/>
            <pc:sldMk cId="965995928" sldId="2147376519"/>
            <ac:spMk id="5" creationId="{C72D6FDE-94DA-CB7D-13DC-AC7AA37DEE86}"/>
          </ac:spMkLst>
        </pc:spChg>
        <pc:spChg chg="del">
          <ac:chgData name="Svoboda Tomáš" userId="c7fad3c4-4567-4089-b0b2-5bf212fdedd5" providerId="ADAL" clId="{25B22454-4AF5-4169-B274-9D9B51865A40}" dt="2024-03-13T07:46:19.280" v="7" actId="478"/>
          <ac:spMkLst>
            <pc:docMk/>
            <pc:sldMk cId="965995928" sldId="2147376519"/>
            <ac:spMk id="6" creationId="{34DFCACA-3D40-601B-78DB-D4B6A396A7B0}"/>
          </ac:spMkLst>
        </pc:spChg>
        <pc:spChg chg="del">
          <ac:chgData name="Svoboda Tomáš" userId="c7fad3c4-4567-4089-b0b2-5bf212fdedd5" providerId="ADAL" clId="{25B22454-4AF5-4169-B274-9D9B51865A40}" dt="2024-03-13T07:46:15.981" v="3" actId="478"/>
          <ac:spMkLst>
            <pc:docMk/>
            <pc:sldMk cId="965995928" sldId="2147376519"/>
            <ac:spMk id="7" creationId="{FC731FA6-DC8A-3824-136B-9AD300A1B917}"/>
          </ac:spMkLst>
        </pc:spChg>
        <pc:spChg chg="del">
          <ac:chgData name="Svoboda Tomáš" userId="c7fad3c4-4567-4089-b0b2-5bf212fdedd5" providerId="ADAL" clId="{25B22454-4AF5-4169-B274-9D9B51865A40}" dt="2024-03-13T07:46:18.613" v="6" actId="478"/>
          <ac:spMkLst>
            <pc:docMk/>
            <pc:sldMk cId="965995928" sldId="2147376519"/>
            <ac:spMk id="8" creationId="{4BF4B068-4D30-4BE3-A8BE-B3240FD1C52F}"/>
          </ac:spMkLst>
        </pc:spChg>
        <pc:spChg chg="del">
          <ac:chgData name="Svoboda Tomáš" userId="c7fad3c4-4567-4089-b0b2-5bf212fdedd5" providerId="ADAL" clId="{25B22454-4AF5-4169-B274-9D9B51865A40}" dt="2024-03-13T07:46:17.951" v="5" actId="478"/>
          <ac:spMkLst>
            <pc:docMk/>
            <pc:sldMk cId="965995928" sldId="2147376519"/>
            <ac:spMk id="9" creationId="{59F9F4C9-2758-F336-651B-A25B3F9290E7}"/>
          </ac:spMkLst>
        </pc:spChg>
        <pc:spChg chg="del">
          <ac:chgData name="Svoboda Tomáš" userId="c7fad3c4-4567-4089-b0b2-5bf212fdedd5" providerId="ADAL" clId="{25B22454-4AF5-4169-B274-9D9B51865A40}" dt="2024-03-13T07:46:17.565" v="4" actId="478"/>
          <ac:spMkLst>
            <pc:docMk/>
            <pc:sldMk cId="965995928" sldId="2147376519"/>
            <ac:spMk id="10" creationId="{5DB9F58A-771F-8326-13B8-F34DE4E2FF7E}"/>
          </ac:spMkLst>
        </pc:spChg>
        <pc:spChg chg="add mod">
          <ac:chgData name="Svoboda Tomáš" userId="c7fad3c4-4567-4089-b0b2-5bf212fdedd5" providerId="ADAL" clId="{25B22454-4AF5-4169-B274-9D9B51865A40}" dt="2024-03-13T07:46:20.149" v="8"/>
          <ac:spMkLst>
            <pc:docMk/>
            <pc:sldMk cId="965995928" sldId="2147376519"/>
            <ac:spMk id="11" creationId="{AFF0A68A-C869-8A40-3E71-85F90996BE85}"/>
          </ac:spMkLst>
        </pc:spChg>
      </pc:sldChg>
      <pc:sldChg chg="addSp delSp modSp add mod">
        <pc:chgData name="Svoboda Tomáš" userId="c7fad3c4-4567-4089-b0b2-5bf212fdedd5" providerId="ADAL" clId="{25B22454-4AF5-4169-B274-9D9B51865A40}" dt="2024-03-15T09:39:45.827" v="269" actId="6549"/>
        <pc:sldMkLst>
          <pc:docMk/>
          <pc:sldMk cId="2926943262" sldId="2147376520"/>
        </pc:sldMkLst>
        <pc:spChg chg="del">
          <ac:chgData name="Svoboda Tomáš" userId="c7fad3c4-4567-4089-b0b2-5bf212fdedd5" providerId="ADAL" clId="{25B22454-4AF5-4169-B274-9D9B51865A40}" dt="2024-03-13T07:46:38.286" v="13" actId="478"/>
          <ac:spMkLst>
            <pc:docMk/>
            <pc:sldMk cId="2926943262" sldId="2147376520"/>
            <ac:spMk id="2" creationId="{776BC634-3923-ED70-768E-2F46F8ECE260}"/>
          </ac:spMkLst>
        </pc:spChg>
        <pc:spChg chg="add mod">
          <ac:chgData name="Svoboda Tomáš" userId="c7fad3c4-4567-4089-b0b2-5bf212fdedd5" providerId="ADAL" clId="{25B22454-4AF5-4169-B274-9D9B51865A40}" dt="2024-03-15T09:39:10.786" v="266" actId="120"/>
          <ac:spMkLst>
            <pc:docMk/>
            <pc:sldMk cId="2926943262" sldId="2147376520"/>
            <ac:spMk id="2" creationId="{9169C490-DF28-B30B-61BC-0A7AF5B4756E}"/>
          </ac:spMkLst>
        </pc:spChg>
        <pc:spChg chg="mod">
          <ac:chgData name="Svoboda Tomáš" userId="c7fad3c4-4567-4089-b0b2-5bf212fdedd5" providerId="ADAL" clId="{25B22454-4AF5-4169-B274-9D9B51865A40}" dt="2024-03-13T07:47:46.126" v="37" actId="255"/>
          <ac:spMkLst>
            <pc:docMk/>
            <pc:sldMk cId="2926943262" sldId="2147376520"/>
            <ac:spMk id="5" creationId="{BF258B14-633C-37AC-089C-E03D3D7E8F45}"/>
          </ac:spMkLst>
        </pc:spChg>
        <pc:spChg chg="mod">
          <ac:chgData name="Svoboda Tomáš" userId="c7fad3c4-4567-4089-b0b2-5bf212fdedd5" providerId="ADAL" clId="{25B22454-4AF5-4169-B274-9D9B51865A40}" dt="2024-03-13T07:48:30.332" v="44" actId="113"/>
          <ac:spMkLst>
            <pc:docMk/>
            <pc:sldMk cId="2926943262" sldId="2147376520"/>
            <ac:spMk id="6" creationId="{5C9ABA91-3966-4796-1F9A-8DB4ACEDF148}"/>
          </ac:spMkLst>
        </pc:spChg>
        <pc:spChg chg="mod">
          <ac:chgData name="Svoboda Tomáš" userId="c7fad3c4-4567-4089-b0b2-5bf212fdedd5" providerId="ADAL" clId="{25B22454-4AF5-4169-B274-9D9B51865A40}" dt="2024-03-13T07:49:02.434" v="50" actId="113"/>
          <ac:spMkLst>
            <pc:docMk/>
            <pc:sldMk cId="2926943262" sldId="2147376520"/>
            <ac:spMk id="7" creationId="{4B5C47F7-56B2-C67B-8256-DF74AD6221BA}"/>
          </ac:spMkLst>
        </pc:spChg>
        <pc:spChg chg="add mod">
          <ac:chgData name="Svoboda Tomáš" userId="c7fad3c4-4567-4089-b0b2-5bf212fdedd5" providerId="ADAL" clId="{25B22454-4AF5-4169-B274-9D9B51865A40}" dt="2024-03-13T07:46:36.630" v="12"/>
          <ac:spMkLst>
            <pc:docMk/>
            <pc:sldMk cId="2926943262" sldId="2147376520"/>
            <ac:spMk id="8" creationId="{5B66F509-0AE3-592B-4BBD-2C2074FCA234}"/>
          </ac:spMkLst>
        </pc:spChg>
        <pc:spChg chg="add del mod">
          <ac:chgData name="Svoboda Tomáš" userId="c7fad3c4-4567-4089-b0b2-5bf212fdedd5" providerId="ADAL" clId="{25B22454-4AF5-4169-B274-9D9B51865A40}" dt="2024-03-13T07:46:40.830" v="14" actId="478"/>
          <ac:spMkLst>
            <pc:docMk/>
            <pc:sldMk cId="2926943262" sldId="2147376520"/>
            <ac:spMk id="10" creationId="{A2E34013-EB8C-AFD7-5F46-691FB44BB946}"/>
          </ac:spMkLst>
        </pc:spChg>
        <pc:spChg chg="add mod">
          <ac:chgData name="Svoboda Tomáš" userId="c7fad3c4-4567-4089-b0b2-5bf212fdedd5" providerId="ADAL" clId="{25B22454-4AF5-4169-B274-9D9B51865A40}" dt="2024-03-15T09:39:45.827" v="269" actId="6549"/>
          <ac:spMkLst>
            <pc:docMk/>
            <pc:sldMk cId="2926943262" sldId="2147376520"/>
            <ac:spMk id="11" creationId="{26979652-1915-A5AB-BB36-D8756E243851}"/>
          </ac:spMkLst>
        </pc:spChg>
      </pc:sldChg>
      <pc:sldChg chg="new del">
        <pc:chgData name="Svoboda Tomáš" userId="c7fad3c4-4567-4089-b0b2-5bf212fdedd5" providerId="ADAL" clId="{25B22454-4AF5-4169-B274-9D9B51865A40}" dt="2024-03-13T07:49:14.508" v="52" actId="47"/>
        <pc:sldMkLst>
          <pc:docMk/>
          <pc:sldMk cId="3960971680" sldId="2147376521"/>
        </pc:sldMkLst>
      </pc:sldChg>
      <pc:sldChg chg="addSp modSp add mod">
        <pc:chgData name="Svoboda Tomáš" userId="c7fad3c4-4567-4089-b0b2-5bf212fdedd5" providerId="ADAL" clId="{25B22454-4AF5-4169-B274-9D9B51865A40}" dt="2024-03-15T09:41:10.356" v="278" actId="207"/>
        <pc:sldMkLst>
          <pc:docMk/>
          <pc:sldMk cId="4231366290" sldId="2147376521"/>
        </pc:sldMkLst>
        <pc:spChg chg="add mod">
          <ac:chgData name="Svoboda Tomáš" userId="c7fad3c4-4567-4089-b0b2-5bf212fdedd5" providerId="ADAL" clId="{25B22454-4AF5-4169-B274-9D9B51865A40}" dt="2024-03-15T09:41:10.356" v="278" actId="207"/>
          <ac:spMkLst>
            <pc:docMk/>
            <pc:sldMk cId="4231366290" sldId="2147376521"/>
            <ac:spMk id="2" creationId="{A5213E35-AC79-22E5-C5CC-530EBDA9DBE8}"/>
          </ac:spMkLst>
        </pc:spChg>
        <pc:spChg chg="mod">
          <ac:chgData name="Svoboda Tomáš" userId="c7fad3c4-4567-4089-b0b2-5bf212fdedd5" providerId="ADAL" clId="{25B22454-4AF5-4169-B274-9D9B51865A40}" dt="2024-03-13T07:49:47.826" v="62" actId="207"/>
          <ac:spMkLst>
            <pc:docMk/>
            <pc:sldMk cId="4231366290" sldId="2147376521"/>
            <ac:spMk id="5" creationId="{BF258B14-633C-37AC-089C-E03D3D7E8F45}"/>
          </ac:spMkLst>
        </pc:spChg>
        <pc:spChg chg="mod">
          <ac:chgData name="Svoboda Tomáš" userId="c7fad3c4-4567-4089-b0b2-5bf212fdedd5" providerId="ADAL" clId="{25B22454-4AF5-4169-B274-9D9B51865A40}" dt="2024-03-13T07:50:36.142" v="70" actId="113"/>
          <ac:spMkLst>
            <pc:docMk/>
            <pc:sldMk cId="4231366290" sldId="2147376521"/>
            <ac:spMk id="6" creationId="{5C9ABA91-3966-4796-1F9A-8DB4ACEDF148}"/>
          </ac:spMkLst>
        </pc:spChg>
        <pc:spChg chg="mod">
          <ac:chgData name="Svoboda Tomáš" userId="c7fad3c4-4567-4089-b0b2-5bf212fdedd5" providerId="ADAL" clId="{25B22454-4AF5-4169-B274-9D9B51865A40}" dt="2024-03-13T07:51:03.823" v="93" actId="207"/>
          <ac:spMkLst>
            <pc:docMk/>
            <pc:sldMk cId="4231366290" sldId="2147376521"/>
            <ac:spMk id="7" creationId="{4B5C47F7-56B2-C67B-8256-DF74AD6221BA}"/>
          </ac:spMkLst>
        </pc:spChg>
        <pc:spChg chg="mod">
          <ac:chgData name="Svoboda Tomáš" userId="c7fad3c4-4567-4089-b0b2-5bf212fdedd5" providerId="ADAL" clId="{25B22454-4AF5-4169-B274-9D9B51865A40}" dt="2024-03-15T09:39:55.501" v="272" actId="20577"/>
          <ac:spMkLst>
            <pc:docMk/>
            <pc:sldMk cId="4231366290" sldId="2147376521"/>
            <ac:spMk id="11" creationId="{26979652-1915-A5AB-BB36-D8756E243851}"/>
          </ac:spMkLst>
        </pc:spChg>
      </pc:sldChg>
      <pc:sldChg chg="modSp new del mod">
        <pc:chgData name="Svoboda Tomáš" userId="c7fad3c4-4567-4089-b0b2-5bf212fdedd5" providerId="ADAL" clId="{25B22454-4AF5-4169-B274-9D9B51865A40}" dt="2024-03-15T15:08:26.077" v="340" actId="47"/>
        <pc:sldMkLst>
          <pc:docMk/>
          <pc:sldMk cId="1489108854" sldId="2147376522"/>
        </pc:sldMkLst>
        <pc:spChg chg="mod">
          <ac:chgData name="Svoboda Tomáš" userId="c7fad3c4-4567-4089-b0b2-5bf212fdedd5" providerId="ADAL" clId="{25B22454-4AF5-4169-B274-9D9B51865A40}" dt="2024-03-15T15:07:36.456" v="339" actId="20577"/>
          <ac:spMkLst>
            <pc:docMk/>
            <pc:sldMk cId="1489108854" sldId="2147376522"/>
            <ac:spMk id="2" creationId="{4498D302-C136-3AF1-A3FB-70FC5A47DC66}"/>
          </ac:spMkLst>
        </pc:spChg>
      </pc:sldChg>
      <pc:sldChg chg="modSp add mod">
        <pc:chgData name="Svoboda Tomáš" userId="c7fad3c4-4567-4089-b0b2-5bf212fdedd5" providerId="ADAL" clId="{25B22454-4AF5-4169-B274-9D9B51865A40}" dt="2024-03-15T15:08:45.951" v="381" actId="20577"/>
        <pc:sldMkLst>
          <pc:docMk/>
          <pc:sldMk cId="2774875350" sldId="2147376522"/>
        </pc:sldMkLst>
        <pc:spChg chg="mod">
          <ac:chgData name="Svoboda Tomáš" userId="c7fad3c4-4567-4089-b0b2-5bf212fdedd5" providerId="ADAL" clId="{25B22454-4AF5-4169-B274-9D9B51865A40}" dt="2024-03-15T15:08:45.951" v="381" actId="20577"/>
          <ac:spMkLst>
            <pc:docMk/>
            <pc:sldMk cId="2774875350" sldId="2147376522"/>
            <ac:spMk id="2" creationId="{D208D505-C6E3-45DC-A5F3-98B0B4841222}"/>
          </ac:spMkLst>
        </pc:spChg>
      </pc:sldChg>
    </pc:docChg>
  </pc:docChgLst>
  <pc:docChgLst>
    <pc:chgData name="Svoboda Tomáš" userId="c7fad3c4-4567-4089-b0b2-5bf212fdedd5" providerId="ADAL" clId="{46402933-063B-4600-8F02-A6689C457296}"/>
    <pc:docChg chg="undo custSel addSld delSld modSld">
      <pc:chgData name="Svoboda Tomáš" userId="c7fad3c4-4567-4089-b0b2-5bf212fdedd5" providerId="ADAL" clId="{46402933-063B-4600-8F02-A6689C457296}" dt="2024-03-18T11:25:30.506" v="161"/>
      <pc:docMkLst>
        <pc:docMk/>
      </pc:docMkLst>
      <pc:sldChg chg="modSp mod">
        <pc:chgData name="Svoboda Tomáš" userId="c7fad3c4-4567-4089-b0b2-5bf212fdedd5" providerId="ADAL" clId="{46402933-063B-4600-8F02-A6689C457296}" dt="2024-03-18T09:39:04.363" v="76" actId="20577"/>
        <pc:sldMkLst>
          <pc:docMk/>
          <pc:sldMk cId="3022488113" sldId="415"/>
        </pc:sldMkLst>
        <pc:spChg chg="mod">
          <ac:chgData name="Svoboda Tomáš" userId="c7fad3c4-4567-4089-b0b2-5bf212fdedd5" providerId="ADAL" clId="{46402933-063B-4600-8F02-A6689C457296}" dt="2024-03-18T09:39:04.363" v="76" actId="20577"/>
          <ac:spMkLst>
            <pc:docMk/>
            <pc:sldMk cId="3022488113" sldId="415"/>
            <ac:spMk id="4" creationId="{00000000-0000-0000-0000-000000000000}"/>
          </ac:spMkLst>
        </pc:spChg>
      </pc:sldChg>
      <pc:sldChg chg="delSp modSp mod">
        <pc:chgData name="Svoboda Tomáš" userId="c7fad3c4-4567-4089-b0b2-5bf212fdedd5" providerId="ADAL" clId="{46402933-063B-4600-8F02-A6689C457296}" dt="2024-03-18T11:24:32.278" v="137" actId="20577"/>
        <pc:sldMkLst>
          <pc:docMk/>
          <pc:sldMk cId="3854831981" sldId="1804"/>
        </pc:sldMkLst>
        <pc:spChg chg="mod">
          <ac:chgData name="Svoboda Tomáš" userId="c7fad3c4-4567-4089-b0b2-5bf212fdedd5" providerId="ADAL" clId="{46402933-063B-4600-8F02-A6689C457296}" dt="2024-03-18T11:24:32.278" v="137" actId="20577"/>
          <ac:spMkLst>
            <pc:docMk/>
            <pc:sldMk cId="3854831981" sldId="1804"/>
            <ac:spMk id="4" creationId="{566E1908-110A-4C75-8296-5392DA71C8C9}"/>
          </ac:spMkLst>
        </pc:spChg>
        <pc:spChg chg="del mod">
          <ac:chgData name="Svoboda Tomáš" userId="c7fad3c4-4567-4089-b0b2-5bf212fdedd5" providerId="ADAL" clId="{46402933-063B-4600-8F02-A6689C457296}" dt="2024-03-18T11:24:21.937" v="126" actId="478"/>
          <ac:spMkLst>
            <pc:docMk/>
            <pc:sldMk cId="3854831981" sldId="1804"/>
            <ac:spMk id="5" creationId="{F61B6C20-1731-4215-84D9-F2BAD72878AF}"/>
          </ac:spMkLst>
        </pc:spChg>
      </pc:sldChg>
      <pc:sldChg chg="addSp delSp modSp mod">
        <pc:chgData name="Svoboda Tomáš" userId="c7fad3c4-4567-4089-b0b2-5bf212fdedd5" providerId="ADAL" clId="{46402933-063B-4600-8F02-A6689C457296}" dt="2024-03-18T11:25:11.130" v="152" actId="478"/>
        <pc:sldMkLst>
          <pc:docMk/>
          <pc:sldMk cId="3466003266" sldId="2147376250"/>
        </pc:sldMkLst>
        <pc:spChg chg="add mod">
          <ac:chgData name="Svoboda Tomáš" userId="c7fad3c4-4567-4089-b0b2-5bf212fdedd5" providerId="ADAL" clId="{46402933-063B-4600-8F02-A6689C457296}" dt="2024-03-18T11:25:08.876" v="151"/>
          <ac:spMkLst>
            <pc:docMk/>
            <pc:sldMk cId="3466003266" sldId="2147376250"/>
            <ac:spMk id="2" creationId="{47412F3C-B488-2BCF-AE1A-3A656FF79BBD}"/>
          </ac:spMkLst>
        </pc:spChg>
        <pc:spChg chg="del">
          <ac:chgData name="Svoboda Tomáš" userId="c7fad3c4-4567-4089-b0b2-5bf212fdedd5" providerId="ADAL" clId="{46402933-063B-4600-8F02-A6689C457296}" dt="2024-03-18T11:25:08.279" v="150" actId="478"/>
          <ac:spMkLst>
            <pc:docMk/>
            <pc:sldMk cId="3466003266" sldId="2147376250"/>
            <ac:spMk id="3" creationId="{0F93CF94-081F-4367-95F2-6EE2687FE5F3}"/>
          </ac:spMkLst>
        </pc:spChg>
        <pc:spChg chg="del">
          <ac:chgData name="Svoboda Tomáš" userId="c7fad3c4-4567-4089-b0b2-5bf212fdedd5" providerId="ADAL" clId="{46402933-063B-4600-8F02-A6689C457296}" dt="2024-03-18T11:25:11.130" v="152" actId="478"/>
          <ac:spMkLst>
            <pc:docMk/>
            <pc:sldMk cId="3466003266" sldId="2147376250"/>
            <ac:spMk id="4" creationId="{7BC16B50-1FC5-45FB-BE16-D5B2DB443673}"/>
          </ac:spMkLst>
        </pc:spChg>
      </pc:sldChg>
      <pc:sldChg chg="addSp delSp modSp mod">
        <pc:chgData name="Svoboda Tomáš" userId="c7fad3c4-4567-4089-b0b2-5bf212fdedd5" providerId="ADAL" clId="{46402933-063B-4600-8F02-A6689C457296}" dt="2024-03-18T11:24:42.883" v="140" actId="478"/>
        <pc:sldMkLst>
          <pc:docMk/>
          <pc:sldMk cId="3480780318" sldId="2147376282"/>
        </pc:sldMkLst>
        <pc:spChg chg="del">
          <ac:chgData name="Svoboda Tomáš" userId="c7fad3c4-4567-4089-b0b2-5bf212fdedd5" providerId="ADAL" clId="{46402933-063B-4600-8F02-A6689C457296}" dt="2024-03-18T11:24:40.076" v="138" actId="478"/>
          <ac:spMkLst>
            <pc:docMk/>
            <pc:sldMk cId="3480780318" sldId="2147376282"/>
            <ac:spMk id="3" creationId="{F4699D18-D71B-41D4-84C9-7EFE7FC5F63C}"/>
          </ac:spMkLst>
        </pc:spChg>
        <pc:spChg chg="del">
          <ac:chgData name="Svoboda Tomáš" userId="c7fad3c4-4567-4089-b0b2-5bf212fdedd5" providerId="ADAL" clId="{46402933-063B-4600-8F02-A6689C457296}" dt="2024-03-18T11:24:42.883" v="140" actId="478"/>
          <ac:spMkLst>
            <pc:docMk/>
            <pc:sldMk cId="3480780318" sldId="2147376282"/>
            <ac:spMk id="4" creationId="{7A0B1261-D95B-45D9-BD6D-64EAA760C72D}"/>
          </ac:spMkLst>
        </pc:spChg>
        <pc:spChg chg="add mod">
          <ac:chgData name="Svoboda Tomáš" userId="c7fad3c4-4567-4089-b0b2-5bf212fdedd5" providerId="ADAL" clId="{46402933-063B-4600-8F02-A6689C457296}" dt="2024-03-18T11:24:40.482" v="139"/>
          <ac:spMkLst>
            <pc:docMk/>
            <pc:sldMk cId="3480780318" sldId="2147376282"/>
            <ac:spMk id="19" creationId="{00F64085-AC7B-B5BB-41C0-1DE438A58748}"/>
          </ac:spMkLst>
        </pc:spChg>
      </pc:sldChg>
      <pc:sldChg chg="del">
        <pc:chgData name="Svoboda Tomáš" userId="c7fad3c4-4567-4089-b0b2-5bf212fdedd5" providerId="ADAL" clId="{46402933-063B-4600-8F02-A6689C457296}" dt="2024-03-17T15:33:34.882" v="0" actId="47"/>
        <pc:sldMkLst>
          <pc:docMk/>
          <pc:sldMk cId="1058027969" sldId="2147376508"/>
        </pc:sldMkLst>
      </pc:sldChg>
      <pc:sldChg chg="del">
        <pc:chgData name="Svoboda Tomáš" userId="c7fad3c4-4567-4089-b0b2-5bf212fdedd5" providerId="ADAL" clId="{46402933-063B-4600-8F02-A6689C457296}" dt="2024-03-17T15:33:37.610" v="1" actId="47"/>
        <pc:sldMkLst>
          <pc:docMk/>
          <pc:sldMk cId="2573906558" sldId="2147376513"/>
        </pc:sldMkLst>
      </pc:sldChg>
      <pc:sldChg chg="addSp delSp modSp mod">
        <pc:chgData name="Svoboda Tomáš" userId="c7fad3c4-4567-4089-b0b2-5bf212fdedd5" providerId="ADAL" clId="{46402933-063B-4600-8F02-A6689C457296}" dt="2024-03-18T11:25:03.450" v="149"/>
        <pc:sldMkLst>
          <pc:docMk/>
          <pc:sldMk cId="961231698" sldId="2147376516"/>
        </pc:sldMkLst>
        <pc:spChg chg="add mod">
          <ac:chgData name="Svoboda Tomáš" userId="c7fad3c4-4567-4089-b0b2-5bf212fdedd5" providerId="ADAL" clId="{46402933-063B-4600-8F02-A6689C457296}" dt="2024-03-18T11:25:03.450" v="149"/>
          <ac:spMkLst>
            <pc:docMk/>
            <pc:sldMk cId="961231698" sldId="2147376516"/>
            <ac:spMk id="2" creationId="{7D75B031-90E3-EBD3-0B22-946FAB092F27}"/>
          </ac:spMkLst>
        </pc:spChg>
        <pc:spChg chg="del">
          <ac:chgData name="Svoboda Tomáš" userId="c7fad3c4-4567-4089-b0b2-5bf212fdedd5" providerId="ADAL" clId="{46402933-063B-4600-8F02-A6689C457296}" dt="2024-03-18T11:25:02.898" v="148" actId="478"/>
          <ac:spMkLst>
            <pc:docMk/>
            <pc:sldMk cId="961231698" sldId="2147376516"/>
            <ac:spMk id="3" creationId="{A7D477A7-C716-7F56-00D5-983FB367D94B}"/>
          </ac:spMkLst>
        </pc:spChg>
        <pc:spChg chg="del">
          <ac:chgData name="Svoboda Tomáš" userId="c7fad3c4-4567-4089-b0b2-5bf212fdedd5" providerId="ADAL" clId="{46402933-063B-4600-8F02-A6689C457296}" dt="2024-03-18T11:25:00.287" v="147" actId="478"/>
          <ac:spMkLst>
            <pc:docMk/>
            <pc:sldMk cId="961231698" sldId="2147376516"/>
            <ac:spMk id="4" creationId="{549CF18B-B40F-599C-3C4C-D4CF4D4874D1}"/>
          </ac:spMkLst>
        </pc:spChg>
      </pc:sldChg>
      <pc:sldChg chg="del">
        <pc:chgData name="Svoboda Tomáš" userId="c7fad3c4-4567-4089-b0b2-5bf212fdedd5" providerId="ADAL" clId="{46402933-063B-4600-8F02-A6689C457296}" dt="2024-03-17T15:33:39.590" v="2" actId="47"/>
        <pc:sldMkLst>
          <pc:docMk/>
          <pc:sldMk cId="3800454297" sldId="2147376517"/>
        </pc:sldMkLst>
      </pc:sldChg>
      <pc:sldChg chg="addSp delSp modSp mod">
        <pc:chgData name="Svoboda Tomáš" userId="c7fad3c4-4567-4089-b0b2-5bf212fdedd5" providerId="ADAL" clId="{46402933-063B-4600-8F02-A6689C457296}" dt="2024-03-18T11:25:17.165" v="155" actId="478"/>
        <pc:sldMkLst>
          <pc:docMk/>
          <pc:sldMk cId="2926943262" sldId="2147376520"/>
        </pc:sldMkLst>
        <pc:spChg chg="add mod">
          <ac:chgData name="Svoboda Tomáš" userId="c7fad3c4-4567-4089-b0b2-5bf212fdedd5" providerId="ADAL" clId="{46402933-063B-4600-8F02-A6689C457296}" dt="2024-03-18T11:25:15.116" v="154"/>
          <ac:spMkLst>
            <pc:docMk/>
            <pc:sldMk cId="2926943262" sldId="2147376520"/>
            <ac:spMk id="2" creationId="{1CFD6914-3AA5-4919-579F-CE3F2C4266C1}"/>
          </ac:spMkLst>
        </pc:spChg>
        <pc:spChg chg="del">
          <ac:chgData name="Svoboda Tomáš" userId="c7fad3c4-4567-4089-b0b2-5bf212fdedd5" providerId="ADAL" clId="{46402933-063B-4600-8F02-A6689C457296}" dt="2024-03-17T15:42:42.802" v="33" actId="478"/>
          <ac:spMkLst>
            <pc:docMk/>
            <pc:sldMk cId="2926943262" sldId="2147376520"/>
            <ac:spMk id="2" creationId="{9169C490-DF28-B30B-61BC-0A7AF5B4756E}"/>
          </ac:spMkLst>
        </pc:spChg>
        <pc:spChg chg="del">
          <ac:chgData name="Svoboda Tomáš" userId="c7fad3c4-4567-4089-b0b2-5bf212fdedd5" providerId="ADAL" clId="{46402933-063B-4600-8F02-A6689C457296}" dt="2024-03-18T11:25:14.959" v="153" actId="478"/>
          <ac:spMkLst>
            <pc:docMk/>
            <pc:sldMk cId="2926943262" sldId="2147376520"/>
            <ac:spMk id="3" creationId="{CCA4CDF7-DFCC-E9AD-F0EB-0DF96AD2F4E7}"/>
          </ac:spMkLst>
        </pc:spChg>
        <pc:spChg chg="del">
          <ac:chgData name="Svoboda Tomáš" userId="c7fad3c4-4567-4089-b0b2-5bf212fdedd5" providerId="ADAL" clId="{46402933-063B-4600-8F02-A6689C457296}" dt="2024-03-18T11:25:17.165" v="155" actId="478"/>
          <ac:spMkLst>
            <pc:docMk/>
            <pc:sldMk cId="2926943262" sldId="2147376520"/>
            <ac:spMk id="4" creationId="{BCC6FA62-AD4F-7556-4FD8-8A3CE14B973C}"/>
          </ac:spMkLst>
        </pc:spChg>
        <pc:spChg chg="mod">
          <ac:chgData name="Svoboda Tomáš" userId="c7fad3c4-4567-4089-b0b2-5bf212fdedd5" providerId="ADAL" clId="{46402933-063B-4600-8F02-A6689C457296}" dt="2024-03-17T15:41:24.233" v="21" actId="113"/>
          <ac:spMkLst>
            <pc:docMk/>
            <pc:sldMk cId="2926943262" sldId="2147376520"/>
            <ac:spMk id="5" creationId="{BF258B14-633C-37AC-089C-E03D3D7E8F45}"/>
          </ac:spMkLst>
        </pc:spChg>
        <pc:spChg chg="mod">
          <ac:chgData name="Svoboda Tomáš" userId="c7fad3c4-4567-4089-b0b2-5bf212fdedd5" providerId="ADAL" clId="{46402933-063B-4600-8F02-A6689C457296}" dt="2024-03-18T10:02:16.883" v="124" actId="20577"/>
          <ac:spMkLst>
            <pc:docMk/>
            <pc:sldMk cId="2926943262" sldId="2147376520"/>
            <ac:spMk id="6" creationId="{5C9ABA91-3966-4796-1F9A-8DB4ACEDF148}"/>
          </ac:spMkLst>
        </pc:spChg>
        <pc:spChg chg="mod">
          <ac:chgData name="Svoboda Tomáš" userId="c7fad3c4-4567-4089-b0b2-5bf212fdedd5" providerId="ADAL" clId="{46402933-063B-4600-8F02-A6689C457296}" dt="2024-03-17T15:42:36.027" v="32" actId="108"/>
          <ac:spMkLst>
            <pc:docMk/>
            <pc:sldMk cId="2926943262" sldId="2147376520"/>
            <ac:spMk id="7" creationId="{4B5C47F7-56B2-C67B-8256-DF74AD6221BA}"/>
          </ac:spMkLst>
        </pc:spChg>
      </pc:sldChg>
      <pc:sldChg chg="addSp delSp modSp mod">
        <pc:chgData name="Svoboda Tomáš" userId="c7fad3c4-4567-4089-b0b2-5bf212fdedd5" providerId="ADAL" clId="{46402933-063B-4600-8F02-A6689C457296}" dt="2024-03-18T11:25:25.075" v="158"/>
        <pc:sldMkLst>
          <pc:docMk/>
          <pc:sldMk cId="4231366290" sldId="2147376521"/>
        </pc:sldMkLst>
        <pc:spChg chg="mod">
          <ac:chgData name="Svoboda Tomáš" userId="c7fad3c4-4567-4089-b0b2-5bf212fdedd5" providerId="ADAL" clId="{46402933-063B-4600-8F02-A6689C457296}" dt="2024-03-17T15:44:23.335" v="46" actId="113"/>
          <ac:spMkLst>
            <pc:docMk/>
            <pc:sldMk cId="4231366290" sldId="2147376521"/>
            <ac:spMk id="2" creationId="{A5213E35-AC79-22E5-C5CC-530EBDA9DBE8}"/>
          </ac:spMkLst>
        </pc:spChg>
        <pc:spChg chg="del">
          <ac:chgData name="Svoboda Tomáš" userId="c7fad3c4-4567-4089-b0b2-5bf212fdedd5" providerId="ADAL" clId="{46402933-063B-4600-8F02-A6689C457296}" dt="2024-03-18T11:25:24.874" v="157" actId="478"/>
          <ac:spMkLst>
            <pc:docMk/>
            <pc:sldMk cId="4231366290" sldId="2147376521"/>
            <ac:spMk id="3" creationId="{CCA4CDF7-DFCC-E9AD-F0EB-0DF96AD2F4E7}"/>
          </ac:spMkLst>
        </pc:spChg>
        <pc:spChg chg="del">
          <ac:chgData name="Svoboda Tomáš" userId="c7fad3c4-4567-4089-b0b2-5bf212fdedd5" providerId="ADAL" clId="{46402933-063B-4600-8F02-A6689C457296}" dt="2024-03-18T11:25:22.337" v="156" actId="478"/>
          <ac:spMkLst>
            <pc:docMk/>
            <pc:sldMk cId="4231366290" sldId="2147376521"/>
            <ac:spMk id="4" creationId="{BCC6FA62-AD4F-7556-4FD8-8A3CE14B973C}"/>
          </ac:spMkLst>
        </pc:spChg>
        <pc:spChg chg="mod">
          <ac:chgData name="Svoboda Tomáš" userId="c7fad3c4-4567-4089-b0b2-5bf212fdedd5" providerId="ADAL" clId="{46402933-063B-4600-8F02-A6689C457296}" dt="2024-03-17T15:43:07.224" v="36" actId="113"/>
          <ac:spMkLst>
            <pc:docMk/>
            <pc:sldMk cId="4231366290" sldId="2147376521"/>
            <ac:spMk id="5" creationId="{BF258B14-633C-37AC-089C-E03D3D7E8F45}"/>
          </ac:spMkLst>
        </pc:spChg>
        <pc:spChg chg="mod">
          <ac:chgData name="Svoboda Tomáš" userId="c7fad3c4-4567-4089-b0b2-5bf212fdedd5" providerId="ADAL" clId="{46402933-063B-4600-8F02-A6689C457296}" dt="2024-03-17T15:43:47.197" v="40" actId="255"/>
          <ac:spMkLst>
            <pc:docMk/>
            <pc:sldMk cId="4231366290" sldId="2147376521"/>
            <ac:spMk id="6" creationId="{5C9ABA91-3966-4796-1F9A-8DB4ACEDF148}"/>
          </ac:spMkLst>
        </pc:spChg>
        <pc:spChg chg="add mod">
          <ac:chgData name="Svoboda Tomáš" userId="c7fad3c4-4567-4089-b0b2-5bf212fdedd5" providerId="ADAL" clId="{46402933-063B-4600-8F02-A6689C457296}" dt="2024-03-18T11:25:25.075" v="158"/>
          <ac:spMkLst>
            <pc:docMk/>
            <pc:sldMk cId="4231366290" sldId="2147376521"/>
            <ac:spMk id="7" creationId="{0675AE28-DD29-2CDE-BF04-6EBB47CC569C}"/>
          </ac:spMkLst>
        </pc:spChg>
        <pc:spChg chg="del">
          <ac:chgData name="Svoboda Tomáš" userId="c7fad3c4-4567-4089-b0b2-5bf212fdedd5" providerId="ADAL" clId="{46402933-063B-4600-8F02-A6689C457296}" dt="2024-03-17T15:44:17.288" v="45" actId="478"/>
          <ac:spMkLst>
            <pc:docMk/>
            <pc:sldMk cId="4231366290" sldId="2147376521"/>
            <ac:spMk id="7" creationId="{4B5C47F7-56B2-C67B-8256-DF74AD6221BA}"/>
          </ac:spMkLst>
        </pc:spChg>
      </pc:sldChg>
      <pc:sldChg chg="addSp delSp modSp mod">
        <pc:chgData name="Svoboda Tomáš" userId="c7fad3c4-4567-4089-b0b2-5bf212fdedd5" providerId="ADAL" clId="{46402933-063B-4600-8F02-A6689C457296}" dt="2024-03-18T11:25:30.506" v="161"/>
        <pc:sldMkLst>
          <pc:docMk/>
          <pc:sldMk cId="2774875350" sldId="2147376522"/>
        </pc:sldMkLst>
        <pc:spChg chg="mod">
          <ac:chgData name="Svoboda Tomáš" userId="c7fad3c4-4567-4089-b0b2-5bf212fdedd5" providerId="ADAL" clId="{46402933-063B-4600-8F02-A6689C457296}" dt="2024-03-17T15:44:57.654" v="47" actId="207"/>
          <ac:spMkLst>
            <pc:docMk/>
            <pc:sldMk cId="2774875350" sldId="2147376522"/>
            <ac:spMk id="2" creationId="{D208D505-C6E3-45DC-A5F3-98B0B4841222}"/>
          </ac:spMkLst>
        </pc:spChg>
        <pc:spChg chg="del">
          <ac:chgData name="Svoboda Tomáš" userId="c7fad3c4-4567-4089-b0b2-5bf212fdedd5" providerId="ADAL" clId="{46402933-063B-4600-8F02-A6689C457296}" dt="2024-03-18T11:25:30.325" v="160" actId="478"/>
          <ac:spMkLst>
            <pc:docMk/>
            <pc:sldMk cId="2774875350" sldId="2147376522"/>
            <ac:spMk id="3" creationId="{F4699D18-D71B-41D4-84C9-7EFE7FC5F63C}"/>
          </ac:spMkLst>
        </pc:spChg>
        <pc:spChg chg="del">
          <ac:chgData name="Svoboda Tomáš" userId="c7fad3c4-4567-4089-b0b2-5bf212fdedd5" providerId="ADAL" clId="{46402933-063B-4600-8F02-A6689C457296}" dt="2024-03-18T11:25:27.990" v="159" actId="478"/>
          <ac:spMkLst>
            <pc:docMk/>
            <pc:sldMk cId="2774875350" sldId="2147376522"/>
            <ac:spMk id="4" creationId="{7A0B1261-D95B-45D9-BD6D-64EAA760C72D}"/>
          </ac:spMkLst>
        </pc:spChg>
        <pc:spChg chg="add mod">
          <ac:chgData name="Svoboda Tomáš" userId="c7fad3c4-4567-4089-b0b2-5bf212fdedd5" providerId="ADAL" clId="{46402933-063B-4600-8F02-A6689C457296}" dt="2024-03-18T11:25:30.506" v="161"/>
          <ac:spMkLst>
            <pc:docMk/>
            <pc:sldMk cId="2774875350" sldId="2147376522"/>
            <ac:spMk id="19" creationId="{06C7C48C-6CC0-CF02-23C6-47E15A5835B1}"/>
          </ac:spMkLst>
        </pc:spChg>
      </pc:sldChg>
      <pc:sldChg chg="addSp delSp modSp add mod">
        <pc:chgData name="Svoboda Tomáš" userId="c7fad3c4-4567-4089-b0b2-5bf212fdedd5" providerId="ADAL" clId="{46402933-063B-4600-8F02-A6689C457296}" dt="2024-03-18T11:24:49.059" v="143" actId="478"/>
        <pc:sldMkLst>
          <pc:docMk/>
          <pc:sldMk cId="3578812255" sldId="2147376523"/>
        </pc:sldMkLst>
        <pc:spChg chg="add mod">
          <ac:chgData name="Svoboda Tomáš" userId="c7fad3c4-4567-4089-b0b2-5bf212fdedd5" providerId="ADAL" clId="{46402933-063B-4600-8F02-A6689C457296}" dt="2024-03-18T11:24:46.633" v="142"/>
          <ac:spMkLst>
            <pc:docMk/>
            <pc:sldMk cId="3578812255" sldId="2147376523"/>
            <ac:spMk id="2" creationId="{78846081-768E-2352-7A1B-1D9245C3298B}"/>
          </ac:spMkLst>
        </pc:spChg>
        <pc:spChg chg="del">
          <ac:chgData name="Svoboda Tomáš" userId="c7fad3c4-4567-4089-b0b2-5bf212fdedd5" providerId="ADAL" clId="{46402933-063B-4600-8F02-A6689C457296}" dt="2024-03-17T15:34:10.130" v="12" actId="478"/>
          <ac:spMkLst>
            <pc:docMk/>
            <pc:sldMk cId="3578812255" sldId="2147376523"/>
            <ac:spMk id="2" creationId="{9169C490-DF28-B30B-61BC-0A7AF5B4756E}"/>
          </ac:spMkLst>
        </pc:spChg>
        <pc:spChg chg="del">
          <ac:chgData name="Svoboda Tomáš" userId="c7fad3c4-4567-4089-b0b2-5bf212fdedd5" providerId="ADAL" clId="{46402933-063B-4600-8F02-A6689C457296}" dt="2024-03-18T11:24:46.348" v="141" actId="478"/>
          <ac:spMkLst>
            <pc:docMk/>
            <pc:sldMk cId="3578812255" sldId="2147376523"/>
            <ac:spMk id="3" creationId="{CCA4CDF7-DFCC-E9AD-F0EB-0DF96AD2F4E7}"/>
          </ac:spMkLst>
        </pc:spChg>
        <pc:spChg chg="del">
          <ac:chgData name="Svoboda Tomáš" userId="c7fad3c4-4567-4089-b0b2-5bf212fdedd5" providerId="ADAL" clId="{46402933-063B-4600-8F02-A6689C457296}" dt="2024-03-18T11:24:49.059" v="143" actId="478"/>
          <ac:spMkLst>
            <pc:docMk/>
            <pc:sldMk cId="3578812255" sldId="2147376523"/>
            <ac:spMk id="4" creationId="{BCC6FA62-AD4F-7556-4FD8-8A3CE14B973C}"/>
          </ac:spMkLst>
        </pc:spChg>
        <pc:spChg chg="add del mod">
          <ac:chgData name="Svoboda Tomáš" userId="c7fad3c4-4567-4089-b0b2-5bf212fdedd5" providerId="ADAL" clId="{46402933-063B-4600-8F02-A6689C457296}" dt="2024-03-17T15:34:01.698" v="6" actId="478"/>
          <ac:spMkLst>
            <pc:docMk/>
            <pc:sldMk cId="3578812255" sldId="2147376523"/>
            <ac:spMk id="8" creationId="{3DCCA76E-1E36-CE01-3A68-531C84ACD1BE}"/>
          </ac:spMkLst>
        </pc:spChg>
        <pc:spChg chg="add del mod">
          <ac:chgData name="Svoboda Tomáš" userId="c7fad3c4-4567-4089-b0b2-5bf212fdedd5" providerId="ADAL" clId="{46402933-063B-4600-8F02-A6689C457296}" dt="2024-03-17T15:34:07.543" v="10" actId="478"/>
          <ac:spMkLst>
            <pc:docMk/>
            <pc:sldMk cId="3578812255" sldId="2147376523"/>
            <ac:spMk id="10" creationId="{633345B8-1B88-9E37-965E-F51DD1FB1BFC}"/>
          </ac:spMkLst>
        </pc:spChg>
        <pc:spChg chg="del">
          <ac:chgData name="Svoboda Tomáš" userId="c7fad3c4-4567-4089-b0b2-5bf212fdedd5" providerId="ADAL" clId="{46402933-063B-4600-8F02-A6689C457296}" dt="2024-03-17T15:34:03.860" v="7" actId="478"/>
          <ac:spMkLst>
            <pc:docMk/>
            <pc:sldMk cId="3578812255" sldId="2147376523"/>
            <ac:spMk id="11" creationId="{26979652-1915-A5AB-BB36-D8756E243851}"/>
          </ac:spMkLst>
        </pc:spChg>
        <pc:spChg chg="add del mod">
          <ac:chgData name="Svoboda Tomáš" userId="c7fad3c4-4567-4089-b0b2-5bf212fdedd5" providerId="ADAL" clId="{46402933-063B-4600-8F02-A6689C457296}" dt="2024-03-17T15:34:06.049" v="9" actId="478"/>
          <ac:spMkLst>
            <pc:docMk/>
            <pc:sldMk cId="3578812255" sldId="2147376523"/>
            <ac:spMk id="12" creationId="{56ED542F-6155-D5CB-75CD-AD495A7F1A12}"/>
          </ac:spMkLst>
        </pc:spChg>
        <pc:spChg chg="add mod">
          <ac:chgData name="Svoboda Tomáš" userId="c7fad3c4-4567-4089-b0b2-5bf212fdedd5" providerId="ADAL" clId="{46402933-063B-4600-8F02-A6689C457296}" dt="2024-03-17T15:34:07.773" v="11"/>
          <ac:spMkLst>
            <pc:docMk/>
            <pc:sldMk cId="3578812255" sldId="2147376523"/>
            <ac:spMk id="13" creationId="{BB8FBECA-A0CB-D65A-F57C-2AE3F9E7553F}"/>
          </ac:spMkLst>
        </pc:spChg>
      </pc:sldChg>
      <pc:sldChg chg="addSp delSp modSp add mod">
        <pc:chgData name="Svoboda Tomáš" userId="c7fad3c4-4567-4089-b0b2-5bf212fdedd5" providerId="ADAL" clId="{46402933-063B-4600-8F02-A6689C457296}" dt="2024-03-18T11:24:56.328" v="146"/>
        <pc:sldMkLst>
          <pc:docMk/>
          <pc:sldMk cId="3890653818" sldId="2147376524"/>
        </pc:sldMkLst>
        <pc:spChg chg="add mod">
          <ac:chgData name="Svoboda Tomáš" userId="c7fad3c4-4567-4089-b0b2-5bf212fdedd5" providerId="ADAL" clId="{46402933-063B-4600-8F02-A6689C457296}" dt="2024-03-18T11:24:56.328" v="146"/>
          <ac:spMkLst>
            <pc:docMk/>
            <pc:sldMk cId="3890653818" sldId="2147376524"/>
            <ac:spMk id="2" creationId="{31D9A2E8-5244-9A42-BEBB-C2DA4BA2864E}"/>
          </ac:spMkLst>
        </pc:spChg>
        <pc:spChg chg="del">
          <ac:chgData name="Svoboda Tomáš" userId="c7fad3c4-4567-4089-b0b2-5bf212fdedd5" providerId="ADAL" clId="{46402933-063B-4600-8F02-A6689C457296}" dt="2024-03-17T15:34:21.831" v="16" actId="478"/>
          <ac:spMkLst>
            <pc:docMk/>
            <pc:sldMk cId="3890653818" sldId="2147376524"/>
            <ac:spMk id="2" creationId="{A5213E35-AC79-22E5-C5CC-530EBDA9DBE8}"/>
          </ac:spMkLst>
        </pc:spChg>
        <pc:spChg chg="del">
          <ac:chgData name="Svoboda Tomáš" userId="c7fad3c4-4567-4089-b0b2-5bf212fdedd5" providerId="ADAL" clId="{46402933-063B-4600-8F02-A6689C457296}" dt="2024-03-18T11:24:56.142" v="145" actId="478"/>
          <ac:spMkLst>
            <pc:docMk/>
            <pc:sldMk cId="3890653818" sldId="2147376524"/>
            <ac:spMk id="3" creationId="{CCA4CDF7-DFCC-E9AD-F0EB-0DF96AD2F4E7}"/>
          </ac:spMkLst>
        </pc:spChg>
        <pc:spChg chg="del">
          <ac:chgData name="Svoboda Tomáš" userId="c7fad3c4-4567-4089-b0b2-5bf212fdedd5" providerId="ADAL" clId="{46402933-063B-4600-8F02-A6689C457296}" dt="2024-03-18T11:24:53.345" v="144" actId="478"/>
          <ac:spMkLst>
            <pc:docMk/>
            <pc:sldMk cId="3890653818" sldId="2147376524"/>
            <ac:spMk id="4" creationId="{BCC6FA62-AD4F-7556-4FD8-8A3CE14B973C}"/>
          </ac:spMkLst>
        </pc:spChg>
        <pc:spChg chg="del">
          <ac:chgData name="Svoboda Tomáš" userId="c7fad3c4-4567-4089-b0b2-5bf212fdedd5" providerId="ADAL" clId="{46402933-063B-4600-8F02-A6689C457296}" dt="2024-03-17T15:34:23.200" v="17" actId="478"/>
          <ac:spMkLst>
            <pc:docMk/>
            <pc:sldMk cId="3890653818" sldId="2147376524"/>
            <ac:spMk id="7" creationId="{4B5C47F7-56B2-C67B-8256-DF74AD6221BA}"/>
          </ac:spMkLst>
        </pc:spChg>
        <pc:spChg chg="add del mod">
          <ac:chgData name="Svoboda Tomáš" userId="c7fad3c4-4567-4089-b0b2-5bf212fdedd5" providerId="ADAL" clId="{46402933-063B-4600-8F02-A6689C457296}" dt="2024-03-17T15:34:18.577" v="14" actId="478"/>
          <ac:spMkLst>
            <pc:docMk/>
            <pc:sldMk cId="3890653818" sldId="2147376524"/>
            <ac:spMk id="9" creationId="{FE07AED6-F6ED-1497-99FE-55F6123B944A}"/>
          </ac:spMkLst>
        </pc:spChg>
        <pc:spChg chg="add mod">
          <ac:chgData name="Svoboda Tomáš" userId="c7fad3c4-4567-4089-b0b2-5bf212fdedd5" providerId="ADAL" clId="{46402933-063B-4600-8F02-A6689C457296}" dt="2024-03-17T15:34:18.927" v="15"/>
          <ac:spMkLst>
            <pc:docMk/>
            <pc:sldMk cId="3890653818" sldId="2147376524"/>
            <ac:spMk id="10" creationId="{69C90854-6E16-B4E9-FE6D-419A3D32988F}"/>
          </ac:spMkLst>
        </pc:spChg>
        <pc:spChg chg="del">
          <ac:chgData name="Svoboda Tomáš" userId="c7fad3c4-4567-4089-b0b2-5bf212fdedd5" providerId="ADAL" clId="{46402933-063B-4600-8F02-A6689C457296}" dt="2024-03-17T15:34:14.513" v="13" actId="478"/>
          <ac:spMkLst>
            <pc:docMk/>
            <pc:sldMk cId="3890653818" sldId="2147376524"/>
            <ac:spMk id="11" creationId="{26979652-1915-A5AB-BB36-D8756E2438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sz="100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9AAE58-C05F-4D71-9098-8FB3407ADD2E}" type="datetimeFigureOut">
              <a:rPr lang="de-DE" sz="1000" smtClean="0"/>
              <a:t>18.03.2024</a:t>
            </a:fld>
            <a:endParaRPr lang="de-DE" sz="100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sz="100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0E79C5-E7A9-420F-A239-89FCBCAFA2AD}" type="slidenum">
              <a:rPr lang="de-DE" sz="1000" smtClean="0"/>
              <a:t>‹#›</a:t>
            </a:fld>
            <a:endParaRPr lang="de-DE" sz="1000"/>
          </a:p>
        </p:txBody>
      </p:sp>
    </p:spTree>
    <p:extLst>
      <p:ext uri="{BB962C8B-B14F-4D97-AF65-F5344CB8AC3E}">
        <p14:creationId xmlns:p14="http://schemas.microsoft.com/office/powerpoint/2010/main" val="2996014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vl1pPr>
          </a:lstStyle>
          <a:p>
            <a:fld id="{60779087-E72D-4D1E-AC29-641E61CCB5DD}" type="datetimeFigureOut">
              <a:rPr lang="de-DE" smtClean="0"/>
              <a:pPr/>
              <a:t>18.03.2024</a:t>
            </a:fld>
            <a:endParaRPr lang="de-DE"/>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vl1pPr>
          </a:lstStyle>
          <a:p>
            <a:fld id="{7E508BDA-04D7-4872-982C-2D1A40C9BBE1}" type="slidenum">
              <a:rPr lang="de-DE" smtClean="0"/>
              <a:pPr/>
              <a:t>‹#›</a:t>
            </a:fld>
            <a:endParaRPr lang="de-DE"/>
          </a:p>
        </p:txBody>
      </p:sp>
    </p:spTree>
    <p:extLst>
      <p:ext uri="{BB962C8B-B14F-4D97-AF65-F5344CB8AC3E}">
        <p14:creationId xmlns:p14="http://schemas.microsoft.com/office/powerpoint/2010/main" val="216220216"/>
      </p:ext>
    </p:extLst>
  </p:cSld>
  <p:clrMap bg1="lt1" tx1="dk1" bg2="lt2" tx2="dk2" accent1="accent1" accent2="accent2" accent3="accent3" accent4="accent4" accent5="accent5" accent6="accent6" hlink="hlink" folHlink="folHlink"/>
  <p:notesStyle>
    <a:lvl1pPr marL="222934" indent="-222934" algn="l" defTabSz="1188980" rtl="0" eaLnBrk="1" latinLnBrk="0" hangingPunct="1">
      <a:buClr>
        <a:schemeClr val="accent1"/>
      </a:buClr>
      <a:buFont typeface="Verdana" pitchFamily="34" charset="0"/>
      <a:buChar char="•"/>
      <a:defRPr sz="1710" kern="1200">
        <a:solidFill>
          <a:schemeClr val="tx1"/>
        </a:solidFill>
        <a:latin typeface="+mn-lt"/>
        <a:ea typeface="+mn-ea"/>
        <a:cs typeface="+mn-cs"/>
      </a:defRPr>
    </a:lvl1pPr>
    <a:lvl2pPr marL="588298" indent="-350914" algn="l" defTabSz="1188980" rtl="0" eaLnBrk="1" latinLnBrk="0" hangingPunct="1">
      <a:buClr>
        <a:schemeClr val="accent1"/>
      </a:buClr>
      <a:buFont typeface="Verdana" pitchFamily="34" charset="0"/>
      <a:buChar char="−"/>
      <a:defRPr sz="1710" kern="1200">
        <a:solidFill>
          <a:schemeClr val="tx1"/>
        </a:solidFill>
        <a:latin typeface="+mn-lt"/>
        <a:ea typeface="+mn-ea"/>
        <a:cs typeface="+mn-cs"/>
      </a:defRPr>
    </a:lvl2pPr>
    <a:lvl3pPr marL="939211" indent="-350914" algn="l" defTabSz="1188980" rtl="0" eaLnBrk="1" latinLnBrk="0" hangingPunct="1">
      <a:buClr>
        <a:schemeClr val="accent1"/>
      </a:buClr>
      <a:buFont typeface="Verdana" pitchFamily="34" charset="0"/>
      <a:buChar char="−"/>
      <a:defRPr sz="1710" kern="1200">
        <a:solidFill>
          <a:schemeClr val="tx1"/>
        </a:solidFill>
        <a:latin typeface="+mn-lt"/>
        <a:ea typeface="+mn-ea"/>
        <a:cs typeface="+mn-cs"/>
      </a:defRPr>
    </a:lvl3pPr>
    <a:lvl4pPr marL="1275676" indent="-336465" algn="l" defTabSz="1188980" rtl="0" eaLnBrk="1" latinLnBrk="0" hangingPunct="1">
      <a:buClr>
        <a:schemeClr val="accent1"/>
      </a:buClr>
      <a:buFont typeface="Verdana" pitchFamily="34" charset="0"/>
      <a:buChar char="−"/>
      <a:defRPr sz="1710" kern="1200">
        <a:solidFill>
          <a:schemeClr val="tx1"/>
        </a:solidFill>
        <a:latin typeface="+mn-lt"/>
        <a:ea typeface="+mn-ea"/>
        <a:cs typeface="+mn-cs"/>
      </a:defRPr>
    </a:lvl4pPr>
    <a:lvl5pPr marL="1626591" indent="-350914" algn="l" defTabSz="1188980" rtl="0" eaLnBrk="1" latinLnBrk="0" hangingPunct="1">
      <a:buClr>
        <a:schemeClr val="accent1"/>
      </a:buClr>
      <a:buFont typeface="Verdana" pitchFamily="34" charset="0"/>
      <a:buChar char="−"/>
      <a:defRPr sz="1710" kern="1200">
        <a:solidFill>
          <a:schemeClr val="tx1"/>
        </a:solidFill>
        <a:latin typeface="+mn-lt"/>
        <a:ea typeface="+mn-ea"/>
        <a:cs typeface="+mn-cs"/>
      </a:defRPr>
    </a:lvl5pPr>
    <a:lvl6pPr marL="2972449" algn="l" defTabSz="1188980" rtl="0" eaLnBrk="1" latinLnBrk="0" hangingPunct="1">
      <a:defRPr sz="1596" kern="1200">
        <a:solidFill>
          <a:schemeClr val="tx1"/>
        </a:solidFill>
        <a:latin typeface="+mn-lt"/>
        <a:ea typeface="+mn-ea"/>
        <a:cs typeface="+mn-cs"/>
      </a:defRPr>
    </a:lvl6pPr>
    <a:lvl7pPr marL="3566939" algn="l" defTabSz="1188980" rtl="0" eaLnBrk="1" latinLnBrk="0" hangingPunct="1">
      <a:defRPr sz="1596" kern="1200">
        <a:solidFill>
          <a:schemeClr val="tx1"/>
        </a:solidFill>
        <a:latin typeface="+mn-lt"/>
        <a:ea typeface="+mn-ea"/>
        <a:cs typeface="+mn-cs"/>
      </a:defRPr>
    </a:lvl7pPr>
    <a:lvl8pPr marL="4161428" algn="l" defTabSz="1188980" rtl="0" eaLnBrk="1" latinLnBrk="0" hangingPunct="1">
      <a:defRPr sz="1596" kern="1200">
        <a:solidFill>
          <a:schemeClr val="tx1"/>
        </a:solidFill>
        <a:latin typeface="+mn-lt"/>
        <a:ea typeface="+mn-ea"/>
        <a:cs typeface="+mn-cs"/>
      </a:defRPr>
    </a:lvl8pPr>
    <a:lvl9pPr marL="4755918" algn="l" defTabSz="1188980" rtl="0" eaLnBrk="1" latinLnBrk="0" hangingPunct="1">
      <a:defRPr sz="15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a:buNone/>
            </a:pPr>
            <a:r>
              <a:rPr lang="en-US" sz="1000" b="1" i="0" u="none" strike="noStrike" baseline="0" dirty="0"/>
              <a:t>Five megatrends relevant for the company </a:t>
            </a:r>
            <a:r>
              <a:rPr lang="en-US" sz="1000" b="0" i="0" u="none" strike="noStrike" baseline="0" dirty="0"/>
              <a:t>have been defined in the context </a:t>
            </a:r>
            <a:r>
              <a:rPr lang="en-US" sz="1000" b="1" i="0" u="none" strike="noStrike" baseline="0" dirty="0"/>
              <a:t>of long-term strategic planning</a:t>
            </a:r>
            <a:r>
              <a:rPr lang="en-US" sz="1000" b="0" i="0" u="none" strike="noStrike" baseline="0" dirty="0"/>
              <a:t>. </a:t>
            </a:r>
            <a:r>
              <a:rPr lang="en-US" sz="1000" b="1" i="0" u="none" strike="noStrike" baseline="0" dirty="0" err="1"/>
              <a:t>Globalisation</a:t>
            </a:r>
            <a:r>
              <a:rPr lang="en-US" sz="1000" b="1" i="0" u="none" strike="noStrike" baseline="0" dirty="0"/>
              <a:t>, </a:t>
            </a:r>
            <a:r>
              <a:rPr lang="en-US" sz="1000" b="1" i="0" u="none" strike="noStrike" baseline="0" dirty="0" err="1"/>
              <a:t>urbanisation</a:t>
            </a:r>
            <a:r>
              <a:rPr lang="en-US" sz="1000" b="1" i="0" u="none" strike="noStrike" baseline="0" dirty="0"/>
              <a:t>, energy shortage, climate change and water shortage</a:t>
            </a:r>
            <a:r>
              <a:rPr lang="en-US" sz="1000" b="0" i="0" u="none" strike="noStrike" baseline="0" dirty="0"/>
              <a:t> will significantly influence the Wilo Group’s business in the future and are already having a visible impact on the company’s current development. An important megatrend in its own right, </a:t>
            </a:r>
            <a:r>
              <a:rPr lang="en-US" sz="1000" b="1" i="0" u="none" strike="noStrike" baseline="0" dirty="0"/>
              <a:t>digital transformation </a:t>
            </a:r>
            <a:r>
              <a:rPr lang="en-US" sz="1000" b="0" i="0" u="none" strike="noStrike" baseline="0" dirty="0"/>
              <a:t>will play a </a:t>
            </a:r>
            <a:r>
              <a:rPr lang="en-US" sz="1000" b="1" i="0" u="none" strike="noStrike" baseline="0" dirty="0"/>
              <a:t>central role </a:t>
            </a:r>
            <a:r>
              <a:rPr lang="en-US" sz="1000" b="0" i="0" u="none" strike="noStrike" baseline="0" dirty="0"/>
              <a:t>when it comes to managing the various challenges the aforementioned megatrends will entail for the company and for society, business and politics, as well as helping to support the targeted and efficient implementation of solutions.</a:t>
            </a:r>
            <a:endParaRPr lang="de-DE" sz="1000" dirty="0"/>
          </a:p>
        </p:txBody>
      </p:sp>
      <p:sp>
        <p:nvSpPr>
          <p:cNvPr id="4" name="Foliennummernplatzhalter 3"/>
          <p:cNvSpPr>
            <a:spLocks noGrp="1"/>
          </p:cNvSpPr>
          <p:nvPr>
            <p:ph type="sldNum" sz="quarter" idx="5"/>
          </p:nvPr>
        </p:nvSpPr>
        <p:spPr/>
        <p:txBody>
          <a:bodyPr/>
          <a:lstStyle/>
          <a:p>
            <a:fld id="{7E508BDA-04D7-4872-982C-2D1A40C9BBE1}" type="slidenum">
              <a:rPr lang="de-DE" smtClean="0"/>
              <a:pPr/>
              <a:t>3</a:t>
            </a:fld>
            <a:endParaRPr lang="de-DE"/>
          </a:p>
        </p:txBody>
      </p:sp>
    </p:spTree>
    <p:extLst>
      <p:ext uri="{BB962C8B-B14F-4D97-AF65-F5344CB8AC3E}">
        <p14:creationId xmlns:p14="http://schemas.microsoft.com/office/powerpoint/2010/main" val="423156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E3BB5-49DD-9104-D55D-875D792967B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8D93E4-B33E-0174-6A0C-8BCD7C9A04D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51AA83D-459F-2273-CA08-C01F634E5746}"/>
              </a:ext>
            </a:extLst>
          </p:cNvPr>
          <p:cNvSpPr>
            <a:spLocks noGrp="1"/>
          </p:cNvSpPr>
          <p:nvPr>
            <p:ph type="body" idx="1"/>
          </p:nvPr>
        </p:nvSpPr>
        <p:spPr/>
        <p:txBody>
          <a:bodyPr/>
          <a:lstStyle/>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The Wilo Group continued on its profitable growth path with strong </a:t>
            </a:r>
            <a:r>
              <a:rPr lang="en-US" sz="1000" b="1" kern="1200" dirty="0">
                <a:solidFill>
                  <a:schemeClr val="tx1"/>
                </a:solidFill>
                <a:latin typeface="+mn-lt"/>
                <a:ea typeface="+mn-ea"/>
                <a:cs typeface="+mn-cs"/>
              </a:rPr>
              <a:t>net sales growth of 14.2 </a:t>
            </a:r>
            <a:r>
              <a:rPr lang="en-US" sz="1000" kern="1200" dirty="0">
                <a:solidFill>
                  <a:schemeClr val="tx1"/>
                </a:solidFill>
                <a:latin typeface="+mn-lt"/>
                <a:ea typeface="+mn-ea"/>
                <a:cs typeface="+mn-cs"/>
              </a:rPr>
              <a:t>percent. </a:t>
            </a:r>
            <a:r>
              <a:rPr lang="en-US" sz="1000" b="1" kern="1200" dirty="0">
                <a:solidFill>
                  <a:schemeClr val="tx1"/>
                </a:solidFill>
                <a:latin typeface="+mn-lt"/>
                <a:ea typeface="+mn-ea"/>
                <a:cs typeface="+mn-cs"/>
              </a:rPr>
              <a:t>Net sales </a:t>
            </a:r>
            <a:r>
              <a:rPr lang="en-US" sz="1000" kern="1200" dirty="0">
                <a:solidFill>
                  <a:schemeClr val="tx1"/>
                </a:solidFill>
                <a:latin typeface="+mn-lt"/>
                <a:ea typeface="+mn-ea"/>
                <a:cs typeface="+mn-cs"/>
              </a:rPr>
              <a:t>increased to </a:t>
            </a:r>
            <a:r>
              <a:rPr lang="en-US" sz="1000" b="1" kern="1200" dirty="0">
                <a:solidFill>
                  <a:schemeClr val="tx1"/>
                </a:solidFill>
                <a:latin typeface="+mn-lt"/>
                <a:ea typeface="+mn-ea"/>
                <a:cs typeface="+mn-cs"/>
              </a:rPr>
              <a:t>EUR 1,885.7 </a:t>
            </a:r>
            <a:r>
              <a:rPr lang="en-US" sz="1000" kern="1200" dirty="0">
                <a:solidFill>
                  <a:schemeClr val="tx1"/>
                </a:solidFill>
                <a:latin typeface="+mn-lt"/>
                <a:ea typeface="+mn-ea"/>
                <a:cs typeface="+mn-cs"/>
              </a:rPr>
              <a:t>million. Organic net sales growth, i.e. after adjustment for exchange rate and acquisition effects, amounted to 12.8 percent.</a:t>
            </a:r>
          </a:p>
          <a:p>
            <a:pPr marL="222934" indent="-222934"/>
            <a:endParaRPr lang="de-DE" sz="1000" kern="1200" dirty="0">
              <a:solidFill>
                <a:schemeClr val="tx1"/>
              </a:solidFill>
              <a:latin typeface="+mn-lt"/>
              <a:ea typeface="+mn-ea"/>
              <a:cs typeface="+mn-cs"/>
            </a:endParaRPr>
          </a:p>
          <a:p>
            <a:pPr marR="0" algn="just" rtl="0"/>
            <a:r>
              <a:rPr lang="en-US" sz="1000" kern="1200" dirty="0">
                <a:solidFill>
                  <a:schemeClr val="tx1"/>
                </a:solidFill>
                <a:latin typeface="+mn-lt"/>
                <a:ea typeface="+mn-ea"/>
                <a:cs typeface="+mn-cs"/>
              </a:rPr>
              <a:t>Consolidated net income also saw strong growth to </a:t>
            </a:r>
            <a:r>
              <a:rPr lang="en-US" sz="1000" b="1" kern="1200" dirty="0">
                <a:solidFill>
                  <a:schemeClr val="tx1"/>
                </a:solidFill>
                <a:latin typeface="+mn-lt"/>
                <a:ea typeface="+mn-ea"/>
                <a:cs typeface="+mn-cs"/>
              </a:rPr>
              <a:t>EUR 61.1 million</a:t>
            </a:r>
            <a:r>
              <a:rPr lang="en-US" sz="1000" kern="1200" dirty="0">
                <a:solidFill>
                  <a:schemeClr val="tx1"/>
                </a:solidFill>
                <a:latin typeface="+mn-lt"/>
                <a:ea typeface="+mn-ea"/>
                <a:cs typeface="+mn-cs"/>
              </a:rPr>
              <a:t>.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Despite the challenging environment, Wilo also recorded a year-on-year increase in </a:t>
            </a:r>
            <a:r>
              <a:rPr lang="en-US" sz="1000" b="1" kern="1200" dirty="0">
                <a:solidFill>
                  <a:schemeClr val="tx1"/>
                </a:solidFill>
                <a:latin typeface="+mn-lt"/>
                <a:ea typeface="+mn-ea"/>
                <a:cs typeface="+mn-cs"/>
              </a:rPr>
              <a:t>EBITDA to EUR 196.7 million</a:t>
            </a:r>
            <a:r>
              <a:rPr lang="en-US" sz="1000" kern="1200" dirty="0">
                <a:solidFill>
                  <a:schemeClr val="tx1"/>
                </a:solidFill>
                <a:latin typeface="+mn-lt"/>
                <a:ea typeface="+mn-ea"/>
                <a:cs typeface="+mn-cs"/>
              </a:rPr>
              <a:t>. </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b="1" kern="1200" dirty="0">
                <a:solidFill>
                  <a:schemeClr val="tx1"/>
                </a:solidFill>
                <a:latin typeface="+mn-lt"/>
                <a:ea typeface="+mn-ea"/>
                <a:cs typeface="+mn-cs"/>
              </a:rPr>
              <a:t>Research and development costs amounted to EUR 70.6 million </a:t>
            </a:r>
            <a:r>
              <a:rPr lang="en-US" sz="1000" kern="1200" dirty="0">
                <a:solidFill>
                  <a:schemeClr val="tx1"/>
                </a:solidFill>
                <a:latin typeface="+mn-lt"/>
                <a:ea typeface="+mn-ea"/>
                <a:cs typeface="+mn-cs"/>
              </a:rPr>
              <a:t>in 2022, corresponding to 3.7 percent of net sales.</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continues to invest heavily in the future. Among other things, </a:t>
            </a:r>
            <a:r>
              <a:rPr lang="en-US" sz="1000" b="1" kern="1200" dirty="0">
                <a:solidFill>
                  <a:schemeClr val="tx1"/>
                </a:solidFill>
                <a:latin typeface="+mn-lt"/>
                <a:ea typeface="+mn-ea"/>
                <a:cs typeface="+mn-cs"/>
              </a:rPr>
              <a:t>EUR 155.3 million </a:t>
            </a:r>
            <a:r>
              <a:rPr lang="en-US" sz="1000" kern="1200" dirty="0">
                <a:solidFill>
                  <a:schemeClr val="tx1"/>
                </a:solidFill>
                <a:latin typeface="+mn-lt"/>
                <a:ea typeface="+mn-ea"/>
                <a:cs typeface="+mn-cs"/>
              </a:rPr>
              <a:t>was invested in the construction and expansion of new and existing sales and production locations, the </a:t>
            </a:r>
            <a:r>
              <a:rPr lang="en-US" sz="1000" kern="1200" dirty="0" err="1">
                <a:solidFill>
                  <a:schemeClr val="tx1"/>
                </a:solidFill>
                <a:latin typeface="+mn-lt"/>
                <a:ea typeface="+mn-ea"/>
                <a:cs typeface="+mn-cs"/>
              </a:rPr>
              <a:t>modernisation</a:t>
            </a:r>
            <a:r>
              <a:rPr lang="en-US" sz="1000" kern="1200" dirty="0">
                <a:solidFill>
                  <a:schemeClr val="tx1"/>
                </a:solidFill>
                <a:latin typeface="+mn-lt"/>
                <a:ea typeface="+mn-ea"/>
                <a:cs typeface="+mn-cs"/>
              </a:rPr>
              <a:t> and capacity expansion of production machinery and company acquisitions.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employed an average of </a:t>
            </a:r>
            <a:r>
              <a:rPr lang="en-US" sz="1000" b="1" kern="1200" dirty="0">
                <a:solidFill>
                  <a:schemeClr val="tx1"/>
                </a:solidFill>
                <a:latin typeface="+mn-lt"/>
                <a:ea typeface="+mn-ea"/>
                <a:cs typeface="+mn-cs"/>
              </a:rPr>
              <a:t>8,457 people </a:t>
            </a:r>
            <a:r>
              <a:rPr lang="en-US" sz="1000" kern="1200" dirty="0">
                <a:solidFill>
                  <a:schemeClr val="tx1"/>
                </a:solidFill>
                <a:latin typeface="+mn-lt"/>
                <a:ea typeface="+mn-ea"/>
                <a:cs typeface="+mn-cs"/>
              </a:rPr>
              <a:t>over the year worldwide. </a:t>
            </a:r>
          </a:p>
        </p:txBody>
      </p:sp>
      <p:sp>
        <p:nvSpPr>
          <p:cNvPr id="4" name="Foliennummernplatzhalter 3">
            <a:extLst>
              <a:ext uri="{FF2B5EF4-FFF2-40B4-BE49-F238E27FC236}">
                <a16:creationId xmlns:a16="http://schemas.microsoft.com/office/drawing/2014/main" id="{6C0388EE-FB3E-0AE3-CCF9-FD32CD9E2B28}"/>
              </a:ext>
            </a:extLst>
          </p:cNvPr>
          <p:cNvSpPr>
            <a:spLocks noGrp="1"/>
          </p:cNvSpPr>
          <p:nvPr>
            <p:ph type="sldNum" sz="quarter" idx="5"/>
          </p:nvPr>
        </p:nvSpPr>
        <p:spPr/>
        <p:txBody>
          <a:bodyPr/>
          <a:lstStyle/>
          <a:p>
            <a:fld id="{7E508BDA-04D7-4872-982C-2D1A40C9BBE1}" type="slidenum">
              <a:rPr lang="de-DE" smtClean="0"/>
              <a:pPr/>
              <a:t>4</a:t>
            </a:fld>
            <a:endParaRPr lang="de-DE"/>
          </a:p>
        </p:txBody>
      </p:sp>
    </p:spTree>
    <p:extLst>
      <p:ext uri="{BB962C8B-B14F-4D97-AF65-F5344CB8AC3E}">
        <p14:creationId xmlns:p14="http://schemas.microsoft.com/office/powerpoint/2010/main" val="67776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E3BB5-49DD-9104-D55D-875D792967B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8D93E4-B33E-0174-6A0C-8BCD7C9A04D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51AA83D-459F-2273-CA08-C01F634E5746}"/>
              </a:ext>
            </a:extLst>
          </p:cNvPr>
          <p:cNvSpPr>
            <a:spLocks noGrp="1"/>
          </p:cNvSpPr>
          <p:nvPr>
            <p:ph type="body" idx="1"/>
          </p:nvPr>
        </p:nvSpPr>
        <p:spPr/>
        <p:txBody>
          <a:bodyPr/>
          <a:lstStyle/>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The Wilo Group continued on its profitable growth path with strong </a:t>
            </a:r>
            <a:r>
              <a:rPr lang="en-US" sz="1000" b="1" kern="1200" dirty="0">
                <a:solidFill>
                  <a:schemeClr val="tx1"/>
                </a:solidFill>
                <a:latin typeface="+mn-lt"/>
                <a:ea typeface="+mn-ea"/>
                <a:cs typeface="+mn-cs"/>
              </a:rPr>
              <a:t>net sales growth of 14.2 </a:t>
            </a:r>
            <a:r>
              <a:rPr lang="en-US" sz="1000" kern="1200" dirty="0">
                <a:solidFill>
                  <a:schemeClr val="tx1"/>
                </a:solidFill>
                <a:latin typeface="+mn-lt"/>
                <a:ea typeface="+mn-ea"/>
                <a:cs typeface="+mn-cs"/>
              </a:rPr>
              <a:t>percent. </a:t>
            </a:r>
            <a:r>
              <a:rPr lang="en-US" sz="1000" b="1" kern="1200" dirty="0">
                <a:solidFill>
                  <a:schemeClr val="tx1"/>
                </a:solidFill>
                <a:latin typeface="+mn-lt"/>
                <a:ea typeface="+mn-ea"/>
                <a:cs typeface="+mn-cs"/>
              </a:rPr>
              <a:t>Net sales </a:t>
            </a:r>
            <a:r>
              <a:rPr lang="en-US" sz="1000" kern="1200" dirty="0">
                <a:solidFill>
                  <a:schemeClr val="tx1"/>
                </a:solidFill>
                <a:latin typeface="+mn-lt"/>
                <a:ea typeface="+mn-ea"/>
                <a:cs typeface="+mn-cs"/>
              </a:rPr>
              <a:t>increased to </a:t>
            </a:r>
            <a:r>
              <a:rPr lang="en-US" sz="1000" b="1" kern="1200" dirty="0">
                <a:solidFill>
                  <a:schemeClr val="tx1"/>
                </a:solidFill>
                <a:latin typeface="+mn-lt"/>
                <a:ea typeface="+mn-ea"/>
                <a:cs typeface="+mn-cs"/>
              </a:rPr>
              <a:t>EUR 1,885.7 </a:t>
            </a:r>
            <a:r>
              <a:rPr lang="en-US" sz="1000" kern="1200" dirty="0">
                <a:solidFill>
                  <a:schemeClr val="tx1"/>
                </a:solidFill>
                <a:latin typeface="+mn-lt"/>
                <a:ea typeface="+mn-ea"/>
                <a:cs typeface="+mn-cs"/>
              </a:rPr>
              <a:t>million. Organic net sales growth, i.e. after adjustment for exchange rate and acquisition effects, amounted to 12.8 percent.</a:t>
            </a:r>
          </a:p>
          <a:p>
            <a:pPr marL="222934" indent="-222934"/>
            <a:endParaRPr lang="de-DE" sz="1000" kern="1200" dirty="0">
              <a:solidFill>
                <a:schemeClr val="tx1"/>
              </a:solidFill>
              <a:latin typeface="+mn-lt"/>
              <a:ea typeface="+mn-ea"/>
              <a:cs typeface="+mn-cs"/>
            </a:endParaRPr>
          </a:p>
          <a:p>
            <a:pPr marR="0" algn="just" rtl="0"/>
            <a:r>
              <a:rPr lang="en-US" sz="1000" kern="1200" dirty="0">
                <a:solidFill>
                  <a:schemeClr val="tx1"/>
                </a:solidFill>
                <a:latin typeface="+mn-lt"/>
                <a:ea typeface="+mn-ea"/>
                <a:cs typeface="+mn-cs"/>
              </a:rPr>
              <a:t>Consolidated net income also saw strong growth to </a:t>
            </a:r>
            <a:r>
              <a:rPr lang="en-US" sz="1000" b="1" kern="1200" dirty="0">
                <a:solidFill>
                  <a:schemeClr val="tx1"/>
                </a:solidFill>
                <a:latin typeface="+mn-lt"/>
                <a:ea typeface="+mn-ea"/>
                <a:cs typeface="+mn-cs"/>
              </a:rPr>
              <a:t>EUR 61.1 million</a:t>
            </a:r>
            <a:r>
              <a:rPr lang="en-US" sz="1000" kern="1200" dirty="0">
                <a:solidFill>
                  <a:schemeClr val="tx1"/>
                </a:solidFill>
                <a:latin typeface="+mn-lt"/>
                <a:ea typeface="+mn-ea"/>
                <a:cs typeface="+mn-cs"/>
              </a:rPr>
              <a:t>.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Despite the challenging environment, Wilo also recorded a year-on-year increase in </a:t>
            </a:r>
            <a:r>
              <a:rPr lang="en-US" sz="1000" b="1" kern="1200" dirty="0">
                <a:solidFill>
                  <a:schemeClr val="tx1"/>
                </a:solidFill>
                <a:latin typeface="+mn-lt"/>
                <a:ea typeface="+mn-ea"/>
                <a:cs typeface="+mn-cs"/>
              </a:rPr>
              <a:t>EBITDA to EUR 196.7 million</a:t>
            </a:r>
            <a:r>
              <a:rPr lang="en-US" sz="1000" kern="1200" dirty="0">
                <a:solidFill>
                  <a:schemeClr val="tx1"/>
                </a:solidFill>
                <a:latin typeface="+mn-lt"/>
                <a:ea typeface="+mn-ea"/>
                <a:cs typeface="+mn-cs"/>
              </a:rPr>
              <a:t>. </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b="1" kern="1200" dirty="0">
                <a:solidFill>
                  <a:schemeClr val="tx1"/>
                </a:solidFill>
                <a:latin typeface="+mn-lt"/>
                <a:ea typeface="+mn-ea"/>
                <a:cs typeface="+mn-cs"/>
              </a:rPr>
              <a:t>Research and development costs amounted to EUR 70.6 million </a:t>
            </a:r>
            <a:r>
              <a:rPr lang="en-US" sz="1000" kern="1200" dirty="0">
                <a:solidFill>
                  <a:schemeClr val="tx1"/>
                </a:solidFill>
                <a:latin typeface="+mn-lt"/>
                <a:ea typeface="+mn-ea"/>
                <a:cs typeface="+mn-cs"/>
              </a:rPr>
              <a:t>in 2022, corresponding to 3.7 percent of net sales.</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continues to invest heavily in the future. Among other things, </a:t>
            </a:r>
            <a:r>
              <a:rPr lang="en-US" sz="1000" b="1" kern="1200" dirty="0">
                <a:solidFill>
                  <a:schemeClr val="tx1"/>
                </a:solidFill>
                <a:latin typeface="+mn-lt"/>
                <a:ea typeface="+mn-ea"/>
                <a:cs typeface="+mn-cs"/>
              </a:rPr>
              <a:t>EUR 155.3 million </a:t>
            </a:r>
            <a:r>
              <a:rPr lang="en-US" sz="1000" kern="1200" dirty="0">
                <a:solidFill>
                  <a:schemeClr val="tx1"/>
                </a:solidFill>
                <a:latin typeface="+mn-lt"/>
                <a:ea typeface="+mn-ea"/>
                <a:cs typeface="+mn-cs"/>
              </a:rPr>
              <a:t>was invested in the construction and expansion of new and existing sales and production locations, the </a:t>
            </a:r>
            <a:r>
              <a:rPr lang="en-US" sz="1000" kern="1200" dirty="0" err="1">
                <a:solidFill>
                  <a:schemeClr val="tx1"/>
                </a:solidFill>
                <a:latin typeface="+mn-lt"/>
                <a:ea typeface="+mn-ea"/>
                <a:cs typeface="+mn-cs"/>
              </a:rPr>
              <a:t>modernisation</a:t>
            </a:r>
            <a:r>
              <a:rPr lang="en-US" sz="1000" kern="1200" dirty="0">
                <a:solidFill>
                  <a:schemeClr val="tx1"/>
                </a:solidFill>
                <a:latin typeface="+mn-lt"/>
                <a:ea typeface="+mn-ea"/>
                <a:cs typeface="+mn-cs"/>
              </a:rPr>
              <a:t> and capacity expansion of production machinery and company acquisitions.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employed an average of </a:t>
            </a:r>
            <a:r>
              <a:rPr lang="en-US" sz="1000" b="1" kern="1200" dirty="0">
                <a:solidFill>
                  <a:schemeClr val="tx1"/>
                </a:solidFill>
                <a:latin typeface="+mn-lt"/>
                <a:ea typeface="+mn-ea"/>
                <a:cs typeface="+mn-cs"/>
              </a:rPr>
              <a:t>8,457 people </a:t>
            </a:r>
            <a:r>
              <a:rPr lang="en-US" sz="1000" kern="1200" dirty="0">
                <a:solidFill>
                  <a:schemeClr val="tx1"/>
                </a:solidFill>
                <a:latin typeface="+mn-lt"/>
                <a:ea typeface="+mn-ea"/>
                <a:cs typeface="+mn-cs"/>
              </a:rPr>
              <a:t>over the year worldwide. </a:t>
            </a:r>
          </a:p>
        </p:txBody>
      </p:sp>
      <p:sp>
        <p:nvSpPr>
          <p:cNvPr id="4" name="Foliennummernplatzhalter 3">
            <a:extLst>
              <a:ext uri="{FF2B5EF4-FFF2-40B4-BE49-F238E27FC236}">
                <a16:creationId xmlns:a16="http://schemas.microsoft.com/office/drawing/2014/main" id="{6C0388EE-FB3E-0AE3-CCF9-FD32CD9E2B28}"/>
              </a:ext>
            </a:extLst>
          </p:cNvPr>
          <p:cNvSpPr>
            <a:spLocks noGrp="1"/>
          </p:cNvSpPr>
          <p:nvPr>
            <p:ph type="sldNum" sz="quarter" idx="5"/>
          </p:nvPr>
        </p:nvSpPr>
        <p:spPr/>
        <p:txBody>
          <a:bodyPr/>
          <a:lstStyle/>
          <a:p>
            <a:fld id="{7E508BDA-04D7-4872-982C-2D1A40C9BBE1}" type="slidenum">
              <a:rPr lang="de-DE" smtClean="0"/>
              <a:pPr/>
              <a:t>5</a:t>
            </a:fld>
            <a:endParaRPr lang="de-DE"/>
          </a:p>
        </p:txBody>
      </p:sp>
    </p:spTree>
    <p:extLst>
      <p:ext uri="{BB962C8B-B14F-4D97-AF65-F5344CB8AC3E}">
        <p14:creationId xmlns:p14="http://schemas.microsoft.com/office/powerpoint/2010/main" val="349568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81418-24E5-2C68-14BD-874C9BD7167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BD8813-E0D0-D62A-69CD-8651584BB9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AC494FA-2E85-C6E9-4011-8AC943F1C19A}"/>
              </a:ext>
            </a:extLst>
          </p:cNvPr>
          <p:cNvSpPr>
            <a:spLocks noGrp="1"/>
          </p:cNvSpPr>
          <p:nvPr>
            <p:ph type="body" idx="1"/>
          </p:nvPr>
        </p:nvSpPr>
        <p:spPr/>
        <p:txBody>
          <a:bodyPr/>
          <a:lstStyle/>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The Wilo Group continued on its profitable growth path with strong </a:t>
            </a:r>
            <a:r>
              <a:rPr lang="en-US" sz="1000" b="1" kern="1200" dirty="0">
                <a:solidFill>
                  <a:schemeClr val="tx1"/>
                </a:solidFill>
                <a:latin typeface="+mn-lt"/>
                <a:ea typeface="+mn-ea"/>
                <a:cs typeface="+mn-cs"/>
              </a:rPr>
              <a:t>net sales growth of 14.2 </a:t>
            </a:r>
            <a:r>
              <a:rPr lang="en-US" sz="1000" kern="1200" dirty="0">
                <a:solidFill>
                  <a:schemeClr val="tx1"/>
                </a:solidFill>
                <a:latin typeface="+mn-lt"/>
                <a:ea typeface="+mn-ea"/>
                <a:cs typeface="+mn-cs"/>
              </a:rPr>
              <a:t>percent. </a:t>
            </a:r>
            <a:r>
              <a:rPr lang="en-US" sz="1000" b="1" kern="1200" dirty="0">
                <a:solidFill>
                  <a:schemeClr val="tx1"/>
                </a:solidFill>
                <a:latin typeface="+mn-lt"/>
                <a:ea typeface="+mn-ea"/>
                <a:cs typeface="+mn-cs"/>
              </a:rPr>
              <a:t>Net sales </a:t>
            </a:r>
            <a:r>
              <a:rPr lang="en-US" sz="1000" kern="1200" dirty="0">
                <a:solidFill>
                  <a:schemeClr val="tx1"/>
                </a:solidFill>
                <a:latin typeface="+mn-lt"/>
                <a:ea typeface="+mn-ea"/>
                <a:cs typeface="+mn-cs"/>
              </a:rPr>
              <a:t>increased to </a:t>
            </a:r>
            <a:r>
              <a:rPr lang="en-US" sz="1000" b="1" kern="1200" dirty="0">
                <a:solidFill>
                  <a:schemeClr val="tx1"/>
                </a:solidFill>
                <a:latin typeface="+mn-lt"/>
                <a:ea typeface="+mn-ea"/>
                <a:cs typeface="+mn-cs"/>
              </a:rPr>
              <a:t>EUR 1,885.7 </a:t>
            </a:r>
            <a:r>
              <a:rPr lang="en-US" sz="1000" kern="1200" dirty="0">
                <a:solidFill>
                  <a:schemeClr val="tx1"/>
                </a:solidFill>
                <a:latin typeface="+mn-lt"/>
                <a:ea typeface="+mn-ea"/>
                <a:cs typeface="+mn-cs"/>
              </a:rPr>
              <a:t>million. Organic net sales growth, i.e. after adjustment for exchange rate and acquisition effects, amounted to 12.8 percent.</a:t>
            </a:r>
          </a:p>
          <a:p>
            <a:pPr marL="222934" indent="-222934"/>
            <a:endParaRPr lang="de-DE" sz="1000" kern="1200" dirty="0">
              <a:solidFill>
                <a:schemeClr val="tx1"/>
              </a:solidFill>
              <a:latin typeface="+mn-lt"/>
              <a:ea typeface="+mn-ea"/>
              <a:cs typeface="+mn-cs"/>
            </a:endParaRPr>
          </a:p>
          <a:p>
            <a:pPr marR="0" algn="just" rtl="0"/>
            <a:r>
              <a:rPr lang="en-US" sz="1000" kern="1200" dirty="0">
                <a:solidFill>
                  <a:schemeClr val="tx1"/>
                </a:solidFill>
                <a:latin typeface="+mn-lt"/>
                <a:ea typeface="+mn-ea"/>
                <a:cs typeface="+mn-cs"/>
              </a:rPr>
              <a:t>Consolidated net income also saw strong growth to </a:t>
            </a:r>
            <a:r>
              <a:rPr lang="en-US" sz="1000" b="1" kern="1200" dirty="0">
                <a:solidFill>
                  <a:schemeClr val="tx1"/>
                </a:solidFill>
                <a:latin typeface="+mn-lt"/>
                <a:ea typeface="+mn-ea"/>
                <a:cs typeface="+mn-cs"/>
              </a:rPr>
              <a:t>EUR 61.1 million</a:t>
            </a:r>
            <a:r>
              <a:rPr lang="en-US" sz="1000" kern="1200" dirty="0">
                <a:solidFill>
                  <a:schemeClr val="tx1"/>
                </a:solidFill>
                <a:latin typeface="+mn-lt"/>
                <a:ea typeface="+mn-ea"/>
                <a:cs typeface="+mn-cs"/>
              </a:rPr>
              <a:t>.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Despite the challenging environment, Wilo also recorded a year-on-year increase in </a:t>
            </a:r>
            <a:r>
              <a:rPr lang="en-US" sz="1000" b="1" kern="1200" dirty="0">
                <a:solidFill>
                  <a:schemeClr val="tx1"/>
                </a:solidFill>
                <a:latin typeface="+mn-lt"/>
                <a:ea typeface="+mn-ea"/>
                <a:cs typeface="+mn-cs"/>
              </a:rPr>
              <a:t>EBITDA to EUR 196.7 million</a:t>
            </a:r>
            <a:r>
              <a:rPr lang="en-US" sz="1000" kern="1200" dirty="0">
                <a:solidFill>
                  <a:schemeClr val="tx1"/>
                </a:solidFill>
                <a:latin typeface="+mn-lt"/>
                <a:ea typeface="+mn-ea"/>
                <a:cs typeface="+mn-cs"/>
              </a:rPr>
              <a:t>. </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b="1" kern="1200" dirty="0">
                <a:solidFill>
                  <a:schemeClr val="tx1"/>
                </a:solidFill>
                <a:latin typeface="+mn-lt"/>
                <a:ea typeface="+mn-ea"/>
                <a:cs typeface="+mn-cs"/>
              </a:rPr>
              <a:t>Research and development costs amounted to EUR 70.6 million </a:t>
            </a:r>
            <a:r>
              <a:rPr lang="en-US" sz="1000" kern="1200" dirty="0">
                <a:solidFill>
                  <a:schemeClr val="tx1"/>
                </a:solidFill>
                <a:latin typeface="+mn-lt"/>
                <a:ea typeface="+mn-ea"/>
                <a:cs typeface="+mn-cs"/>
              </a:rPr>
              <a:t>in 2022, corresponding to 3.7 percent of net sales.</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continues to invest heavily in the future. Among other things, </a:t>
            </a:r>
            <a:r>
              <a:rPr lang="en-US" sz="1000" b="1" kern="1200" dirty="0">
                <a:solidFill>
                  <a:schemeClr val="tx1"/>
                </a:solidFill>
                <a:latin typeface="+mn-lt"/>
                <a:ea typeface="+mn-ea"/>
                <a:cs typeface="+mn-cs"/>
              </a:rPr>
              <a:t>EUR 155.3 million </a:t>
            </a:r>
            <a:r>
              <a:rPr lang="en-US" sz="1000" kern="1200" dirty="0">
                <a:solidFill>
                  <a:schemeClr val="tx1"/>
                </a:solidFill>
                <a:latin typeface="+mn-lt"/>
                <a:ea typeface="+mn-ea"/>
                <a:cs typeface="+mn-cs"/>
              </a:rPr>
              <a:t>was invested in the construction and expansion of new and existing sales and production locations, the </a:t>
            </a:r>
            <a:r>
              <a:rPr lang="en-US" sz="1000" kern="1200" dirty="0" err="1">
                <a:solidFill>
                  <a:schemeClr val="tx1"/>
                </a:solidFill>
                <a:latin typeface="+mn-lt"/>
                <a:ea typeface="+mn-ea"/>
                <a:cs typeface="+mn-cs"/>
              </a:rPr>
              <a:t>modernisation</a:t>
            </a:r>
            <a:r>
              <a:rPr lang="en-US" sz="1000" kern="1200" dirty="0">
                <a:solidFill>
                  <a:schemeClr val="tx1"/>
                </a:solidFill>
                <a:latin typeface="+mn-lt"/>
                <a:ea typeface="+mn-ea"/>
                <a:cs typeface="+mn-cs"/>
              </a:rPr>
              <a:t> and capacity expansion of production machinery and company acquisitions.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employed an average of </a:t>
            </a:r>
            <a:r>
              <a:rPr lang="en-US" sz="1000" b="1" kern="1200" dirty="0">
                <a:solidFill>
                  <a:schemeClr val="tx1"/>
                </a:solidFill>
                <a:latin typeface="+mn-lt"/>
                <a:ea typeface="+mn-ea"/>
                <a:cs typeface="+mn-cs"/>
              </a:rPr>
              <a:t>8,457 people </a:t>
            </a:r>
            <a:r>
              <a:rPr lang="en-US" sz="1000" kern="1200" dirty="0">
                <a:solidFill>
                  <a:schemeClr val="tx1"/>
                </a:solidFill>
                <a:latin typeface="+mn-lt"/>
                <a:ea typeface="+mn-ea"/>
                <a:cs typeface="+mn-cs"/>
              </a:rPr>
              <a:t>over the year worldwide. </a:t>
            </a:r>
          </a:p>
        </p:txBody>
      </p:sp>
      <p:sp>
        <p:nvSpPr>
          <p:cNvPr id="4" name="Foliennummernplatzhalter 3">
            <a:extLst>
              <a:ext uri="{FF2B5EF4-FFF2-40B4-BE49-F238E27FC236}">
                <a16:creationId xmlns:a16="http://schemas.microsoft.com/office/drawing/2014/main" id="{C79ACD1C-0764-7929-C6FE-F0B81CE0EF8A}"/>
              </a:ext>
            </a:extLst>
          </p:cNvPr>
          <p:cNvSpPr>
            <a:spLocks noGrp="1"/>
          </p:cNvSpPr>
          <p:nvPr>
            <p:ph type="sldNum" sz="quarter" idx="5"/>
          </p:nvPr>
        </p:nvSpPr>
        <p:spPr/>
        <p:txBody>
          <a:bodyPr/>
          <a:lstStyle/>
          <a:p>
            <a:fld id="{7E508BDA-04D7-4872-982C-2D1A40C9BBE1}" type="slidenum">
              <a:rPr lang="de-DE" smtClean="0"/>
              <a:pPr/>
              <a:t>7</a:t>
            </a:fld>
            <a:endParaRPr lang="de-DE"/>
          </a:p>
        </p:txBody>
      </p:sp>
    </p:spTree>
    <p:extLst>
      <p:ext uri="{BB962C8B-B14F-4D97-AF65-F5344CB8AC3E}">
        <p14:creationId xmlns:p14="http://schemas.microsoft.com/office/powerpoint/2010/main" val="82090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The Wilo Group continued on its profitable growth path with strong </a:t>
            </a:r>
            <a:r>
              <a:rPr lang="en-US" sz="1000" b="1" kern="1200" dirty="0">
                <a:solidFill>
                  <a:schemeClr val="tx1"/>
                </a:solidFill>
                <a:latin typeface="+mn-lt"/>
                <a:ea typeface="+mn-ea"/>
                <a:cs typeface="+mn-cs"/>
              </a:rPr>
              <a:t>net sales growth of 14.2 </a:t>
            </a:r>
            <a:r>
              <a:rPr lang="en-US" sz="1000" kern="1200" dirty="0">
                <a:solidFill>
                  <a:schemeClr val="tx1"/>
                </a:solidFill>
                <a:latin typeface="+mn-lt"/>
                <a:ea typeface="+mn-ea"/>
                <a:cs typeface="+mn-cs"/>
              </a:rPr>
              <a:t>percent. </a:t>
            </a:r>
            <a:r>
              <a:rPr lang="en-US" sz="1000" b="1" kern="1200" dirty="0">
                <a:solidFill>
                  <a:schemeClr val="tx1"/>
                </a:solidFill>
                <a:latin typeface="+mn-lt"/>
                <a:ea typeface="+mn-ea"/>
                <a:cs typeface="+mn-cs"/>
              </a:rPr>
              <a:t>Net sales </a:t>
            </a:r>
            <a:r>
              <a:rPr lang="en-US" sz="1000" kern="1200" dirty="0">
                <a:solidFill>
                  <a:schemeClr val="tx1"/>
                </a:solidFill>
                <a:latin typeface="+mn-lt"/>
                <a:ea typeface="+mn-ea"/>
                <a:cs typeface="+mn-cs"/>
              </a:rPr>
              <a:t>increased to </a:t>
            </a:r>
            <a:r>
              <a:rPr lang="en-US" sz="1000" b="1" kern="1200" dirty="0">
                <a:solidFill>
                  <a:schemeClr val="tx1"/>
                </a:solidFill>
                <a:latin typeface="+mn-lt"/>
                <a:ea typeface="+mn-ea"/>
                <a:cs typeface="+mn-cs"/>
              </a:rPr>
              <a:t>EUR 1,885.7 </a:t>
            </a:r>
            <a:r>
              <a:rPr lang="en-US" sz="1000" kern="1200" dirty="0">
                <a:solidFill>
                  <a:schemeClr val="tx1"/>
                </a:solidFill>
                <a:latin typeface="+mn-lt"/>
                <a:ea typeface="+mn-ea"/>
                <a:cs typeface="+mn-cs"/>
              </a:rPr>
              <a:t>million. Organic net sales growth, i.e. after adjustment for exchange rate and acquisition effects, amounted to 12.8 percent.</a:t>
            </a:r>
          </a:p>
          <a:p>
            <a:pPr marL="222934" indent="-222934"/>
            <a:endParaRPr lang="de-DE" sz="1000" kern="1200" dirty="0">
              <a:solidFill>
                <a:schemeClr val="tx1"/>
              </a:solidFill>
              <a:latin typeface="+mn-lt"/>
              <a:ea typeface="+mn-ea"/>
              <a:cs typeface="+mn-cs"/>
            </a:endParaRPr>
          </a:p>
          <a:p>
            <a:pPr marR="0" algn="just" rtl="0"/>
            <a:r>
              <a:rPr lang="en-US" sz="1000" kern="1200" dirty="0">
                <a:solidFill>
                  <a:schemeClr val="tx1"/>
                </a:solidFill>
                <a:latin typeface="+mn-lt"/>
                <a:ea typeface="+mn-ea"/>
                <a:cs typeface="+mn-cs"/>
              </a:rPr>
              <a:t>Consolidated net income also saw strong growth to </a:t>
            </a:r>
            <a:r>
              <a:rPr lang="en-US" sz="1000" b="1" kern="1200" dirty="0">
                <a:solidFill>
                  <a:schemeClr val="tx1"/>
                </a:solidFill>
                <a:latin typeface="+mn-lt"/>
                <a:ea typeface="+mn-ea"/>
                <a:cs typeface="+mn-cs"/>
              </a:rPr>
              <a:t>EUR 61.1 million</a:t>
            </a:r>
            <a:r>
              <a:rPr lang="en-US" sz="1000" kern="1200" dirty="0">
                <a:solidFill>
                  <a:schemeClr val="tx1"/>
                </a:solidFill>
                <a:latin typeface="+mn-lt"/>
                <a:ea typeface="+mn-ea"/>
                <a:cs typeface="+mn-cs"/>
              </a:rPr>
              <a:t>.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Despite the challenging environment, Wilo also recorded a year-on-year increase in </a:t>
            </a:r>
            <a:r>
              <a:rPr lang="en-US" sz="1000" b="1" kern="1200" dirty="0">
                <a:solidFill>
                  <a:schemeClr val="tx1"/>
                </a:solidFill>
                <a:latin typeface="+mn-lt"/>
                <a:ea typeface="+mn-ea"/>
                <a:cs typeface="+mn-cs"/>
              </a:rPr>
              <a:t>EBITDA to EUR 196.7 million</a:t>
            </a:r>
            <a:r>
              <a:rPr lang="en-US" sz="1000" kern="1200" dirty="0">
                <a:solidFill>
                  <a:schemeClr val="tx1"/>
                </a:solidFill>
                <a:latin typeface="+mn-lt"/>
                <a:ea typeface="+mn-ea"/>
                <a:cs typeface="+mn-cs"/>
              </a:rPr>
              <a:t>. </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b="1" kern="1200" dirty="0">
                <a:solidFill>
                  <a:schemeClr val="tx1"/>
                </a:solidFill>
                <a:latin typeface="+mn-lt"/>
                <a:ea typeface="+mn-ea"/>
                <a:cs typeface="+mn-cs"/>
              </a:rPr>
              <a:t>Research and development costs amounted to EUR 70.6 million </a:t>
            </a:r>
            <a:r>
              <a:rPr lang="en-US" sz="1000" kern="1200" dirty="0">
                <a:solidFill>
                  <a:schemeClr val="tx1"/>
                </a:solidFill>
                <a:latin typeface="+mn-lt"/>
                <a:ea typeface="+mn-ea"/>
                <a:cs typeface="+mn-cs"/>
              </a:rPr>
              <a:t>in 2022, corresponding to 3.7 percent of net sales.</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continues to invest heavily in the future. Among other things, </a:t>
            </a:r>
            <a:r>
              <a:rPr lang="en-US" sz="1000" b="1" kern="1200" dirty="0">
                <a:solidFill>
                  <a:schemeClr val="tx1"/>
                </a:solidFill>
                <a:latin typeface="+mn-lt"/>
                <a:ea typeface="+mn-ea"/>
                <a:cs typeface="+mn-cs"/>
              </a:rPr>
              <a:t>EUR 155.3 million </a:t>
            </a:r>
            <a:r>
              <a:rPr lang="en-US" sz="1000" kern="1200" dirty="0">
                <a:solidFill>
                  <a:schemeClr val="tx1"/>
                </a:solidFill>
                <a:latin typeface="+mn-lt"/>
                <a:ea typeface="+mn-ea"/>
                <a:cs typeface="+mn-cs"/>
              </a:rPr>
              <a:t>was invested in the construction and expansion of new and existing sales and production locations, the </a:t>
            </a:r>
            <a:r>
              <a:rPr lang="en-US" sz="1000" kern="1200" dirty="0" err="1">
                <a:solidFill>
                  <a:schemeClr val="tx1"/>
                </a:solidFill>
                <a:latin typeface="+mn-lt"/>
                <a:ea typeface="+mn-ea"/>
                <a:cs typeface="+mn-cs"/>
              </a:rPr>
              <a:t>modernisation</a:t>
            </a:r>
            <a:r>
              <a:rPr lang="en-US" sz="1000" kern="1200" dirty="0">
                <a:solidFill>
                  <a:schemeClr val="tx1"/>
                </a:solidFill>
                <a:latin typeface="+mn-lt"/>
                <a:ea typeface="+mn-ea"/>
                <a:cs typeface="+mn-cs"/>
              </a:rPr>
              <a:t> and capacity expansion of production machinery and company acquisitions.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employed an average of </a:t>
            </a:r>
            <a:r>
              <a:rPr lang="en-US" sz="1000" b="1" kern="1200" dirty="0">
                <a:solidFill>
                  <a:schemeClr val="tx1"/>
                </a:solidFill>
                <a:latin typeface="+mn-lt"/>
                <a:ea typeface="+mn-ea"/>
                <a:cs typeface="+mn-cs"/>
              </a:rPr>
              <a:t>8,457 people </a:t>
            </a:r>
            <a:r>
              <a:rPr lang="en-US" sz="1000" kern="1200" dirty="0">
                <a:solidFill>
                  <a:schemeClr val="tx1"/>
                </a:solidFill>
                <a:latin typeface="+mn-lt"/>
                <a:ea typeface="+mn-ea"/>
                <a:cs typeface="+mn-cs"/>
              </a:rPr>
              <a:t>over the year worldwide. </a:t>
            </a:r>
          </a:p>
        </p:txBody>
      </p:sp>
      <p:sp>
        <p:nvSpPr>
          <p:cNvPr id="4" name="Foliennummernplatzhalter 3"/>
          <p:cNvSpPr>
            <a:spLocks noGrp="1"/>
          </p:cNvSpPr>
          <p:nvPr>
            <p:ph type="sldNum" sz="quarter" idx="5"/>
          </p:nvPr>
        </p:nvSpPr>
        <p:spPr/>
        <p:txBody>
          <a:bodyPr/>
          <a:lstStyle/>
          <a:p>
            <a:fld id="{7E508BDA-04D7-4872-982C-2D1A40C9BBE1}" type="slidenum">
              <a:rPr lang="de-DE" smtClean="0"/>
              <a:pPr/>
              <a:t>8</a:t>
            </a:fld>
            <a:endParaRPr lang="de-DE"/>
          </a:p>
        </p:txBody>
      </p:sp>
    </p:spTree>
    <p:extLst>
      <p:ext uri="{BB962C8B-B14F-4D97-AF65-F5344CB8AC3E}">
        <p14:creationId xmlns:p14="http://schemas.microsoft.com/office/powerpoint/2010/main" val="62182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E3BB5-49DD-9104-D55D-875D792967B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8D93E4-B33E-0174-6A0C-8BCD7C9A04D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51AA83D-459F-2273-CA08-C01F634E5746}"/>
              </a:ext>
            </a:extLst>
          </p:cNvPr>
          <p:cNvSpPr>
            <a:spLocks noGrp="1"/>
          </p:cNvSpPr>
          <p:nvPr>
            <p:ph type="body" idx="1"/>
          </p:nvPr>
        </p:nvSpPr>
        <p:spPr/>
        <p:txBody>
          <a:bodyPr/>
          <a:lstStyle/>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The Wilo Group continued on its profitable growth path with strong </a:t>
            </a:r>
            <a:r>
              <a:rPr lang="en-US" sz="1000" b="1" kern="1200" dirty="0">
                <a:solidFill>
                  <a:schemeClr val="tx1"/>
                </a:solidFill>
                <a:latin typeface="+mn-lt"/>
                <a:ea typeface="+mn-ea"/>
                <a:cs typeface="+mn-cs"/>
              </a:rPr>
              <a:t>net sales growth of 14.2 </a:t>
            </a:r>
            <a:r>
              <a:rPr lang="en-US" sz="1000" kern="1200" dirty="0">
                <a:solidFill>
                  <a:schemeClr val="tx1"/>
                </a:solidFill>
                <a:latin typeface="+mn-lt"/>
                <a:ea typeface="+mn-ea"/>
                <a:cs typeface="+mn-cs"/>
              </a:rPr>
              <a:t>percent. </a:t>
            </a:r>
            <a:r>
              <a:rPr lang="en-US" sz="1000" b="1" kern="1200" dirty="0">
                <a:solidFill>
                  <a:schemeClr val="tx1"/>
                </a:solidFill>
                <a:latin typeface="+mn-lt"/>
                <a:ea typeface="+mn-ea"/>
                <a:cs typeface="+mn-cs"/>
              </a:rPr>
              <a:t>Net sales </a:t>
            </a:r>
            <a:r>
              <a:rPr lang="en-US" sz="1000" kern="1200" dirty="0">
                <a:solidFill>
                  <a:schemeClr val="tx1"/>
                </a:solidFill>
                <a:latin typeface="+mn-lt"/>
                <a:ea typeface="+mn-ea"/>
                <a:cs typeface="+mn-cs"/>
              </a:rPr>
              <a:t>increased to </a:t>
            </a:r>
            <a:r>
              <a:rPr lang="en-US" sz="1000" b="1" kern="1200" dirty="0">
                <a:solidFill>
                  <a:schemeClr val="tx1"/>
                </a:solidFill>
                <a:latin typeface="+mn-lt"/>
                <a:ea typeface="+mn-ea"/>
                <a:cs typeface="+mn-cs"/>
              </a:rPr>
              <a:t>EUR 1,885.7 </a:t>
            </a:r>
            <a:r>
              <a:rPr lang="en-US" sz="1000" kern="1200" dirty="0">
                <a:solidFill>
                  <a:schemeClr val="tx1"/>
                </a:solidFill>
                <a:latin typeface="+mn-lt"/>
                <a:ea typeface="+mn-ea"/>
                <a:cs typeface="+mn-cs"/>
              </a:rPr>
              <a:t>million. Organic net sales growth, i.e. after adjustment for exchange rate and acquisition effects, amounted to 12.8 percent.</a:t>
            </a:r>
          </a:p>
          <a:p>
            <a:pPr marL="222934" indent="-222934"/>
            <a:endParaRPr lang="de-DE" sz="1000" kern="1200" dirty="0">
              <a:solidFill>
                <a:schemeClr val="tx1"/>
              </a:solidFill>
              <a:latin typeface="+mn-lt"/>
              <a:ea typeface="+mn-ea"/>
              <a:cs typeface="+mn-cs"/>
            </a:endParaRPr>
          </a:p>
          <a:p>
            <a:pPr marR="0" algn="just" rtl="0"/>
            <a:r>
              <a:rPr lang="en-US" sz="1000" kern="1200" dirty="0">
                <a:solidFill>
                  <a:schemeClr val="tx1"/>
                </a:solidFill>
                <a:latin typeface="+mn-lt"/>
                <a:ea typeface="+mn-ea"/>
                <a:cs typeface="+mn-cs"/>
              </a:rPr>
              <a:t>Consolidated net income also saw strong growth to </a:t>
            </a:r>
            <a:r>
              <a:rPr lang="en-US" sz="1000" b="1" kern="1200" dirty="0">
                <a:solidFill>
                  <a:schemeClr val="tx1"/>
                </a:solidFill>
                <a:latin typeface="+mn-lt"/>
                <a:ea typeface="+mn-ea"/>
                <a:cs typeface="+mn-cs"/>
              </a:rPr>
              <a:t>EUR 61.1 million</a:t>
            </a:r>
            <a:r>
              <a:rPr lang="en-US" sz="1000" kern="1200" dirty="0">
                <a:solidFill>
                  <a:schemeClr val="tx1"/>
                </a:solidFill>
                <a:latin typeface="+mn-lt"/>
                <a:ea typeface="+mn-ea"/>
                <a:cs typeface="+mn-cs"/>
              </a:rPr>
              <a:t>.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Despite the challenging environment, Wilo also recorded a year-on-year increase in </a:t>
            </a:r>
            <a:r>
              <a:rPr lang="en-US" sz="1000" b="1" kern="1200" dirty="0">
                <a:solidFill>
                  <a:schemeClr val="tx1"/>
                </a:solidFill>
                <a:latin typeface="+mn-lt"/>
                <a:ea typeface="+mn-ea"/>
                <a:cs typeface="+mn-cs"/>
              </a:rPr>
              <a:t>EBITDA to EUR 196.7 million</a:t>
            </a:r>
            <a:r>
              <a:rPr lang="en-US" sz="1000" kern="1200" dirty="0">
                <a:solidFill>
                  <a:schemeClr val="tx1"/>
                </a:solidFill>
                <a:latin typeface="+mn-lt"/>
                <a:ea typeface="+mn-ea"/>
                <a:cs typeface="+mn-cs"/>
              </a:rPr>
              <a:t>. </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b="1" kern="1200" dirty="0">
                <a:solidFill>
                  <a:schemeClr val="tx1"/>
                </a:solidFill>
                <a:latin typeface="+mn-lt"/>
                <a:ea typeface="+mn-ea"/>
                <a:cs typeface="+mn-cs"/>
              </a:rPr>
              <a:t>Research and development costs amounted to EUR 70.6 million </a:t>
            </a:r>
            <a:r>
              <a:rPr lang="en-US" sz="1000" kern="1200" dirty="0">
                <a:solidFill>
                  <a:schemeClr val="tx1"/>
                </a:solidFill>
                <a:latin typeface="+mn-lt"/>
                <a:ea typeface="+mn-ea"/>
                <a:cs typeface="+mn-cs"/>
              </a:rPr>
              <a:t>in 2022, corresponding to 3.7 percent of net sales.</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continues to invest heavily in the future. Among other things, </a:t>
            </a:r>
            <a:r>
              <a:rPr lang="en-US" sz="1000" b="1" kern="1200" dirty="0">
                <a:solidFill>
                  <a:schemeClr val="tx1"/>
                </a:solidFill>
                <a:latin typeface="+mn-lt"/>
                <a:ea typeface="+mn-ea"/>
                <a:cs typeface="+mn-cs"/>
              </a:rPr>
              <a:t>EUR 155.3 million </a:t>
            </a:r>
            <a:r>
              <a:rPr lang="en-US" sz="1000" kern="1200" dirty="0">
                <a:solidFill>
                  <a:schemeClr val="tx1"/>
                </a:solidFill>
                <a:latin typeface="+mn-lt"/>
                <a:ea typeface="+mn-ea"/>
                <a:cs typeface="+mn-cs"/>
              </a:rPr>
              <a:t>was invested in the construction and expansion of new and existing sales and production locations, the </a:t>
            </a:r>
            <a:r>
              <a:rPr lang="en-US" sz="1000" kern="1200" dirty="0" err="1">
                <a:solidFill>
                  <a:schemeClr val="tx1"/>
                </a:solidFill>
                <a:latin typeface="+mn-lt"/>
                <a:ea typeface="+mn-ea"/>
                <a:cs typeface="+mn-cs"/>
              </a:rPr>
              <a:t>modernisation</a:t>
            </a:r>
            <a:r>
              <a:rPr lang="en-US" sz="1000" kern="1200" dirty="0">
                <a:solidFill>
                  <a:schemeClr val="tx1"/>
                </a:solidFill>
                <a:latin typeface="+mn-lt"/>
                <a:ea typeface="+mn-ea"/>
                <a:cs typeface="+mn-cs"/>
              </a:rPr>
              <a:t> and capacity expansion of production machinery and company acquisitions.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employed an average of </a:t>
            </a:r>
            <a:r>
              <a:rPr lang="en-US" sz="1000" b="1" kern="1200" dirty="0">
                <a:solidFill>
                  <a:schemeClr val="tx1"/>
                </a:solidFill>
                <a:latin typeface="+mn-lt"/>
                <a:ea typeface="+mn-ea"/>
                <a:cs typeface="+mn-cs"/>
              </a:rPr>
              <a:t>8,457 people </a:t>
            </a:r>
            <a:r>
              <a:rPr lang="en-US" sz="1000" kern="1200" dirty="0">
                <a:solidFill>
                  <a:schemeClr val="tx1"/>
                </a:solidFill>
                <a:latin typeface="+mn-lt"/>
                <a:ea typeface="+mn-ea"/>
                <a:cs typeface="+mn-cs"/>
              </a:rPr>
              <a:t>over the year worldwide. </a:t>
            </a:r>
          </a:p>
        </p:txBody>
      </p:sp>
      <p:sp>
        <p:nvSpPr>
          <p:cNvPr id="4" name="Foliennummernplatzhalter 3">
            <a:extLst>
              <a:ext uri="{FF2B5EF4-FFF2-40B4-BE49-F238E27FC236}">
                <a16:creationId xmlns:a16="http://schemas.microsoft.com/office/drawing/2014/main" id="{6C0388EE-FB3E-0AE3-CCF9-FD32CD9E2B28}"/>
              </a:ext>
            </a:extLst>
          </p:cNvPr>
          <p:cNvSpPr>
            <a:spLocks noGrp="1"/>
          </p:cNvSpPr>
          <p:nvPr>
            <p:ph type="sldNum" sz="quarter" idx="5"/>
          </p:nvPr>
        </p:nvSpPr>
        <p:spPr/>
        <p:txBody>
          <a:bodyPr/>
          <a:lstStyle/>
          <a:p>
            <a:fld id="{7E508BDA-04D7-4872-982C-2D1A40C9BBE1}" type="slidenum">
              <a:rPr lang="de-DE" smtClean="0"/>
              <a:pPr/>
              <a:t>10</a:t>
            </a:fld>
            <a:endParaRPr lang="de-DE"/>
          </a:p>
        </p:txBody>
      </p:sp>
    </p:spTree>
    <p:extLst>
      <p:ext uri="{BB962C8B-B14F-4D97-AF65-F5344CB8AC3E}">
        <p14:creationId xmlns:p14="http://schemas.microsoft.com/office/powerpoint/2010/main" val="171761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E3BB5-49DD-9104-D55D-875D792967B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8D93E4-B33E-0174-6A0C-8BCD7C9A04D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51AA83D-459F-2273-CA08-C01F634E5746}"/>
              </a:ext>
            </a:extLst>
          </p:cNvPr>
          <p:cNvSpPr>
            <a:spLocks noGrp="1"/>
          </p:cNvSpPr>
          <p:nvPr>
            <p:ph type="body" idx="1"/>
          </p:nvPr>
        </p:nvSpPr>
        <p:spPr/>
        <p:txBody>
          <a:bodyPr/>
          <a:lstStyle/>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The Wilo Group continued on its profitable growth path with strong </a:t>
            </a:r>
            <a:r>
              <a:rPr lang="en-US" sz="1000" b="1" kern="1200" dirty="0">
                <a:solidFill>
                  <a:schemeClr val="tx1"/>
                </a:solidFill>
                <a:latin typeface="+mn-lt"/>
                <a:ea typeface="+mn-ea"/>
                <a:cs typeface="+mn-cs"/>
              </a:rPr>
              <a:t>net sales growth of 14.2 </a:t>
            </a:r>
            <a:r>
              <a:rPr lang="en-US" sz="1000" kern="1200" dirty="0">
                <a:solidFill>
                  <a:schemeClr val="tx1"/>
                </a:solidFill>
                <a:latin typeface="+mn-lt"/>
                <a:ea typeface="+mn-ea"/>
                <a:cs typeface="+mn-cs"/>
              </a:rPr>
              <a:t>percent. </a:t>
            </a:r>
            <a:r>
              <a:rPr lang="en-US" sz="1000" b="1" kern="1200" dirty="0">
                <a:solidFill>
                  <a:schemeClr val="tx1"/>
                </a:solidFill>
                <a:latin typeface="+mn-lt"/>
                <a:ea typeface="+mn-ea"/>
                <a:cs typeface="+mn-cs"/>
              </a:rPr>
              <a:t>Net sales </a:t>
            </a:r>
            <a:r>
              <a:rPr lang="en-US" sz="1000" kern="1200" dirty="0">
                <a:solidFill>
                  <a:schemeClr val="tx1"/>
                </a:solidFill>
                <a:latin typeface="+mn-lt"/>
                <a:ea typeface="+mn-ea"/>
                <a:cs typeface="+mn-cs"/>
              </a:rPr>
              <a:t>increased to </a:t>
            </a:r>
            <a:r>
              <a:rPr lang="en-US" sz="1000" b="1" kern="1200" dirty="0">
                <a:solidFill>
                  <a:schemeClr val="tx1"/>
                </a:solidFill>
                <a:latin typeface="+mn-lt"/>
                <a:ea typeface="+mn-ea"/>
                <a:cs typeface="+mn-cs"/>
              </a:rPr>
              <a:t>EUR 1,885.7 </a:t>
            </a:r>
            <a:r>
              <a:rPr lang="en-US" sz="1000" kern="1200" dirty="0">
                <a:solidFill>
                  <a:schemeClr val="tx1"/>
                </a:solidFill>
                <a:latin typeface="+mn-lt"/>
                <a:ea typeface="+mn-ea"/>
                <a:cs typeface="+mn-cs"/>
              </a:rPr>
              <a:t>million. Organic net sales growth, i.e. after adjustment for exchange rate and acquisition effects, amounted to 12.8 percent.</a:t>
            </a:r>
          </a:p>
          <a:p>
            <a:pPr marL="222934" indent="-222934"/>
            <a:endParaRPr lang="de-DE" sz="1000" kern="1200" dirty="0">
              <a:solidFill>
                <a:schemeClr val="tx1"/>
              </a:solidFill>
              <a:latin typeface="+mn-lt"/>
              <a:ea typeface="+mn-ea"/>
              <a:cs typeface="+mn-cs"/>
            </a:endParaRPr>
          </a:p>
          <a:p>
            <a:pPr marR="0" algn="just" rtl="0"/>
            <a:r>
              <a:rPr lang="en-US" sz="1000" kern="1200" dirty="0">
                <a:solidFill>
                  <a:schemeClr val="tx1"/>
                </a:solidFill>
                <a:latin typeface="+mn-lt"/>
                <a:ea typeface="+mn-ea"/>
                <a:cs typeface="+mn-cs"/>
              </a:rPr>
              <a:t>Consolidated net income also saw strong growth to </a:t>
            </a:r>
            <a:r>
              <a:rPr lang="en-US" sz="1000" b="1" kern="1200" dirty="0">
                <a:solidFill>
                  <a:schemeClr val="tx1"/>
                </a:solidFill>
                <a:latin typeface="+mn-lt"/>
                <a:ea typeface="+mn-ea"/>
                <a:cs typeface="+mn-cs"/>
              </a:rPr>
              <a:t>EUR 61.1 million</a:t>
            </a:r>
            <a:r>
              <a:rPr lang="en-US" sz="1000" kern="1200" dirty="0">
                <a:solidFill>
                  <a:schemeClr val="tx1"/>
                </a:solidFill>
                <a:latin typeface="+mn-lt"/>
                <a:ea typeface="+mn-ea"/>
                <a:cs typeface="+mn-cs"/>
              </a:rPr>
              <a:t>.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Despite the challenging environment, Wilo also recorded a year-on-year increase in </a:t>
            </a:r>
            <a:r>
              <a:rPr lang="en-US" sz="1000" b="1" kern="1200" dirty="0">
                <a:solidFill>
                  <a:schemeClr val="tx1"/>
                </a:solidFill>
                <a:latin typeface="+mn-lt"/>
                <a:ea typeface="+mn-ea"/>
                <a:cs typeface="+mn-cs"/>
              </a:rPr>
              <a:t>EBITDA to EUR 196.7 million</a:t>
            </a:r>
            <a:r>
              <a:rPr lang="en-US" sz="1000" kern="1200" dirty="0">
                <a:solidFill>
                  <a:schemeClr val="tx1"/>
                </a:solidFill>
                <a:latin typeface="+mn-lt"/>
                <a:ea typeface="+mn-ea"/>
                <a:cs typeface="+mn-cs"/>
              </a:rPr>
              <a:t>. </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b="1" kern="1200" dirty="0">
                <a:solidFill>
                  <a:schemeClr val="tx1"/>
                </a:solidFill>
                <a:latin typeface="+mn-lt"/>
                <a:ea typeface="+mn-ea"/>
                <a:cs typeface="+mn-cs"/>
              </a:rPr>
              <a:t>Research and development costs amounted to EUR 70.6 million </a:t>
            </a:r>
            <a:r>
              <a:rPr lang="en-US" sz="1000" kern="1200" dirty="0">
                <a:solidFill>
                  <a:schemeClr val="tx1"/>
                </a:solidFill>
                <a:latin typeface="+mn-lt"/>
                <a:ea typeface="+mn-ea"/>
                <a:cs typeface="+mn-cs"/>
              </a:rPr>
              <a:t>in 2022, corresponding to 3.7 percent of net sales.</a:t>
            </a:r>
          </a:p>
          <a:p>
            <a:pPr marL="222934" indent="-222934"/>
            <a:endParaRPr lang="de-DE" sz="1000" kern="1200" dirty="0">
              <a:solidFill>
                <a:schemeClr val="tx1"/>
              </a:solidFill>
              <a:latin typeface="+mn-lt"/>
              <a:ea typeface="+mn-ea"/>
              <a:cs typeface="+mn-cs"/>
            </a:endParaRPr>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continues to invest heavily in the future. Among other things, </a:t>
            </a:r>
            <a:r>
              <a:rPr lang="en-US" sz="1000" b="1" kern="1200" dirty="0">
                <a:solidFill>
                  <a:schemeClr val="tx1"/>
                </a:solidFill>
                <a:latin typeface="+mn-lt"/>
                <a:ea typeface="+mn-ea"/>
                <a:cs typeface="+mn-cs"/>
              </a:rPr>
              <a:t>EUR 155.3 million </a:t>
            </a:r>
            <a:r>
              <a:rPr lang="en-US" sz="1000" kern="1200" dirty="0">
                <a:solidFill>
                  <a:schemeClr val="tx1"/>
                </a:solidFill>
                <a:latin typeface="+mn-lt"/>
                <a:ea typeface="+mn-ea"/>
                <a:cs typeface="+mn-cs"/>
              </a:rPr>
              <a:t>was invested in the construction and expansion of new and existing sales and production locations, the </a:t>
            </a:r>
            <a:r>
              <a:rPr lang="en-US" sz="1000" kern="1200" dirty="0" err="1">
                <a:solidFill>
                  <a:schemeClr val="tx1"/>
                </a:solidFill>
                <a:latin typeface="+mn-lt"/>
                <a:ea typeface="+mn-ea"/>
                <a:cs typeface="+mn-cs"/>
              </a:rPr>
              <a:t>modernisation</a:t>
            </a:r>
            <a:r>
              <a:rPr lang="en-US" sz="1000" kern="1200" dirty="0">
                <a:solidFill>
                  <a:schemeClr val="tx1"/>
                </a:solidFill>
                <a:latin typeface="+mn-lt"/>
                <a:ea typeface="+mn-ea"/>
                <a:cs typeface="+mn-cs"/>
              </a:rPr>
              <a:t> and capacity expansion of production machinery and company acquisitions. </a:t>
            </a:r>
          </a:p>
          <a:p>
            <a:pPr marL="222934" indent="-222934"/>
            <a:endParaRPr lang="de-DE" sz="1000" dirty="0"/>
          </a:p>
          <a:p>
            <a:pPr marL="222934" marR="0" lvl="0" indent="-222934" algn="l" defTabSz="1188980" rtl="0" eaLnBrk="1" fontAlgn="auto" latinLnBrk="0" hangingPunct="1">
              <a:lnSpc>
                <a:spcPct val="100000"/>
              </a:lnSpc>
              <a:spcBef>
                <a:spcPts val="0"/>
              </a:spcBef>
              <a:spcAft>
                <a:spcPts val="0"/>
              </a:spcAft>
              <a:buClr>
                <a:schemeClr val="accent1"/>
              </a:buClr>
              <a:buSzTx/>
              <a:buFont typeface="Verdana" pitchFamily="34" charset="0"/>
              <a:buChar char="•"/>
              <a:tabLst/>
              <a:defRPr/>
            </a:pPr>
            <a:r>
              <a:rPr lang="en-US" sz="1000" kern="1200" dirty="0">
                <a:solidFill>
                  <a:schemeClr val="tx1"/>
                </a:solidFill>
                <a:latin typeface="+mn-lt"/>
                <a:ea typeface="+mn-ea"/>
                <a:cs typeface="+mn-cs"/>
              </a:rPr>
              <a:t>Wilo employed an average of </a:t>
            </a:r>
            <a:r>
              <a:rPr lang="en-US" sz="1000" b="1" kern="1200" dirty="0">
                <a:solidFill>
                  <a:schemeClr val="tx1"/>
                </a:solidFill>
                <a:latin typeface="+mn-lt"/>
                <a:ea typeface="+mn-ea"/>
                <a:cs typeface="+mn-cs"/>
              </a:rPr>
              <a:t>8,457 people </a:t>
            </a:r>
            <a:r>
              <a:rPr lang="en-US" sz="1000" kern="1200" dirty="0">
                <a:solidFill>
                  <a:schemeClr val="tx1"/>
                </a:solidFill>
                <a:latin typeface="+mn-lt"/>
                <a:ea typeface="+mn-ea"/>
                <a:cs typeface="+mn-cs"/>
              </a:rPr>
              <a:t>over the year worldwide. </a:t>
            </a:r>
          </a:p>
        </p:txBody>
      </p:sp>
      <p:sp>
        <p:nvSpPr>
          <p:cNvPr id="4" name="Foliennummernplatzhalter 3">
            <a:extLst>
              <a:ext uri="{FF2B5EF4-FFF2-40B4-BE49-F238E27FC236}">
                <a16:creationId xmlns:a16="http://schemas.microsoft.com/office/drawing/2014/main" id="{6C0388EE-FB3E-0AE3-CCF9-FD32CD9E2B28}"/>
              </a:ext>
            </a:extLst>
          </p:cNvPr>
          <p:cNvSpPr>
            <a:spLocks noGrp="1"/>
          </p:cNvSpPr>
          <p:nvPr>
            <p:ph type="sldNum" sz="quarter" idx="5"/>
          </p:nvPr>
        </p:nvSpPr>
        <p:spPr/>
        <p:txBody>
          <a:bodyPr/>
          <a:lstStyle/>
          <a:p>
            <a:fld id="{7E508BDA-04D7-4872-982C-2D1A40C9BBE1}" type="slidenum">
              <a:rPr lang="de-DE" smtClean="0"/>
              <a:pPr/>
              <a:t>11</a:t>
            </a:fld>
            <a:endParaRPr lang="de-DE"/>
          </a:p>
        </p:txBody>
      </p:sp>
    </p:spTree>
    <p:extLst>
      <p:ext uri="{BB962C8B-B14F-4D97-AF65-F5344CB8AC3E}">
        <p14:creationId xmlns:p14="http://schemas.microsoft.com/office/powerpoint/2010/main" val="259490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a:buNone/>
            </a:pPr>
            <a:r>
              <a:rPr lang="en-US" sz="1000" b="1" i="0" u="none" strike="noStrike" baseline="0" dirty="0"/>
              <a:t>Five megatrends relevant for the company </a:t>
            </a:r>
            <a:r>
              <a:rPr lang="en-US" sz="1000" b="0" i="0" u="none" strike="noStrike" baseline="0" dirty="0"/>
              <a:t>have been defined in the context </a:t>
            </a:r>
            <a:r>
              <a:rPr lang="en-US" sz="1000" b="1" i="0" u="none" strike="noStrike" baseline="0" dirty="0"/>
              <a:t>of long-term strategic planning</a:t>
            </a:r>
            <a:r>
              <a:rPr lang="en-US" sz="1000" b="0" i="0" u="none" strike="noStrike" baseline="0" dirty="0"/>
              <a:t>. </a:t>
            </a:r>
            <a:r>
              <a:rPr lang="en-US" sz="1000" b="1" i="0" u="none" strike="noStrike" baseline="0" dirty="0" err="1"/>
              <a:t>Globalisation</a:t>
            </a:r>
            <a:r>
              <a:rPr lang="en-US" sz="1000" b="1" i="0" u="none" strike="noStrike" baseline="0" dirty="0"/>
              <a:t>, </a:t>
            </a:r>
            <a:r>
              <a:rPr lang="en-US" sz="1000" b="1" i="0" u="none" strike="noStrike" baseline="0" dirty="0" err="1"/>
              <a:t>urbanisation</a:t>
            </a:r>
            <a:r>
              <a:rPr lang="en-US" sz="1000" b="1" i="0" u="none" strike="noStrike" baseline="0" dirty="0"/>
              <a:t>, energy shortage, climate change and water shortage</a:t>
            </a:r>
            <a:r>
              <a:rPr lang="en-US" sz="1000" b="0" i="0" u="none" strike="noStrike" baseline="0" dirty="0"/>
              <a:t> will significantly influence the Wilo Group’s business in the future and are already having a visible impact on the company’s current development. An important megatrend in its own right, </a:t>
            </a:r>
            <a:r>
              <a:rPr lang="en-US" sz="1000" b="1" i="0" u="none" strike="noStrike" baseline="0" dirty="0"/>
              <a:t>digital transformation </a:t>
            </a:r>
            <a:r>
              <a:rPr lang="en-US" sz="1000" b="0" i="0" u="none" strike="noStrike" baseline="0" dirty="0"/>
              <a:t>will play a </a:t>
            </a:r>
            <a:r>
              <a:rPr lang="en-US" sz="1000" b="1" i="0" u="none" strike="noStrike" baseline="0" dirty="0"/>
              <a:t>central role </a:t>
            </a:r>
            <a:r>
              <a:rPr lang="en-US" sz="1000" b="0" i="0" u="none" strike="noStrike" baseline="0" dirty="0"/>
              <a:t>when it comes to managing the various challenges the aforementioned megatrends will entail for the company and for society, business and politics, as well as helping to support the targeted and efficient implementation of solutions.</a:t>
            </a:r>
            <a:endParaRPr lang="de-DE" sz="1000" dirty="0"/>
          </a:p>
        </p:txBody>
      </p:sp>
      <p:sp>
        <p:nvSpPr>
          <p:cNvPr id="4" name="Foliennummernplatzhalter 3"/>
          <p:cNvSpPr>
            <a:spLocks noGrp="1"/>
          </p:cNvSpPr>
          <p:nvPr>
            <p:ph type="sldNum" sz="quarter" idx="5"/>
          </p:nvPr>
        </p:nvSpPr>
        <p:spPr/>
        <p:txBody>
          <a:bodyPr/>
          <a:lstStyle/>
          <a:p>
            <a:fld id="{7E508BDA-04D7-4872-982C-2D1A40C9BBE1}" type="slidenum">
              <a:rPr lang="de-DE" smtClean="0"/>
              <a:pPr/>
              <a:t>12</a:t>
            </a:fld>
            <a:endParaRPr lang="de-DE"/>
          </a:p>
        </p:txBody>
      </p:sp>
    </p:spTree>
    <p:extLst>
      <p:ext uri="{BB962C8B-B14F-4D97-AF65-F5344CB8AC3E}">
        <p14:creationId xmlns:p14="http://schemas.microsoft.com/office/powerpoint/2010/main" val="2337180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bwMode="gray">
          <a:xfrm>
            <a:off x="2" y="1468646"/>
            <a:ext cx="12190412" cy="5389355"/>
          </a:xfrm>
          <a:solidFill>
            <a:schemeClr val="accent3"/>
          </a:solidFill>
        </p:spPr>
        <p:txBody>
          <a:bodyPr anchor="ctr" anchorCtr="0"/>
          <a:lstStyle>
            <a:lvl1pPr marL="0" indent="0" algn="ctr">
              <a:buNone/>
              <a:defRPr/>
            </a:lvl1pPr>
          </a:lstStyle>
          <a:p>
            <a:r>
              <a:rPr lang="cs-CZ" noProof="0"/>
              <a:t>Kliknutím na ikonu přidáte obrázek.</a:t>
            </a:r>
            <a:endParaRPr lang="en-GB" noProof="0"/>
          </a:p>
        </p:txBody>
      </p:sp>
      <p:sp>
        <p:nvSpPr>
          <p:cNvPr id="2" name="Titel 1"/>
          <p:cNvSpPr>
            <a:spLocks noGrp="1"/>
          </p:cNvSpPr>
          <p:nvPr>
            <p:ph type="ctrTitle" hasCustomPrompt="1"/>
          </p:nvPr>
        </p:nvSpPr>
        <p:spPr bwMode="gray">
          <a:xfrm>
            <a:off x="0" y="4539280"/>
            <a:ext cx="12190413" cy="730566"/>
          </a:xfrm>
          <a:solidFill>
            <a:schemeClr val="bg1"/>
          </a:solidFill>
        </p:spPr>
        <p:txBody>
          <a:bodyPr lIns="698108" rIns="287456" bIns="0" anchor="ctr" anchorCtr="0"/>
          <a:lstStyle>
            <a:lvl1pPr algn="l">
              <a:lnSpc>
                <a:spcPct val="100000"/>
              </a:lnSpc>
              <a:spcBef>
                <a:spcPts val="0"/>
              </a:spcBef>
              <a:spcAft>
                <a:spcPts val="0"/>
              </a:spcAft>
              <a:defRPr sz="3000">
                <a:solidFill>
                  <a:schemeClr val="accent2"/>
                </a:solidFill>
              </a:defRPr>
            </a:lvl1pPr>
          </a:lstStyle>
          <a:p>
            <a:r>
              <a:rPr lang="en-GB" noProof="0" dirty="0" err="1"/>
              <a:t>Titelmasterformat</a:t>
            </a:r>
            <a:r>
              <a:rPr lang="en-GB" noProof="0" dirty="0"/>
              <a:t> </a:t>
            </a:r>
            <a:r>
              <a:rPr lang="en-GB" noProof="0" dirty="0" err="1"/>
              <a:t>bearbeiten</a:t>
            </a:r>
            <a:endParaRPr lang="en-GB" noProof="0" dirty="0"/>
          </a:p>
        </p:txBody>
      </p:sp>
      <p:sp>
        <p:nvSpPr>
          <p:cNvPr id="3" name="Untertitel 2"/>
          <p:cNvSpPr>
            <a:spLocks noGrp="1"/>
          </p:cNvSpPr>
          <p:nvPr>
            <p:ph type="subTitle" idx="1"/>
          </p:nvPr>
        </p:nvSpPr>
        <p:spPr bwMode="gray">
          <a:xfrm>
            <a:off x="0" y="5367757"/>
            <a:ext cx="12190413" cy="630000"/>
          </a:xfrm>
          <a:solidFill>
            <a:schemeClr val="accent4"/>
          </a:solidFill>
        </p:spPr>
        <p:txBody>
          <a:bodyPr lIns="718641" tIns="90000" rIns="287456" bIns="72000" anchor="t" anchorCtr="0">
            <a:noAutofit/>
          </a:bodyPr>
          <a:lstStyle>
            <a:lvl1pPr marL="0" indent="0" algn="l">
              <a:lnSpc>
                <a:spcPct val="110000"/>
              </a:lnSpc>
              <a:spcBef>
                <a:spcPts val="0"/>
              </a:spcBef>
              <a:spcAft>
                <a:spcPts val="0"/>
              </a:spcAft>
              <a:buNone/>
              <a:tabLst/>
              <a:defRPr sz="1500" b="1">
                <a:solidFill>
                  <a:schemeClr val="tx1"/>
                </a:solidFill>
              </a:defRPr>
            </a:lvl1pPr>
            <a:lvl2pPr marL="0" indent="0" algn="l">
              <a:lnSpc>
                <a:spcPct val="110000"/>
              </a:lnSpc>
              <a:spcAft>
                <a:spcPts val="0"/>
              </a:spcAft>
              <a:buNone/>
              <a:defRPr sz="1140">
                <a:solidFill>
                  <a:schemeClr val="tx1"/>
                </a:solidFill>
              </a:defRPr>
            </a:lvl2pPr>
            <a:lvl3pPr marL="1188875" indent="0" algn="ctr">
              <a:buNone/>
              <a:defRPr>
                <a:solidFill>
                  <a:schemeClr val="tx1">
                    <a:tint val="75000"/>
                  </a:schemeClr>
                </a:solidFill>
              </a:defRPr>
            </a:lvl3pPr>
            <a:lvl4pPr marL="1783313" indent="0" algn="ctr">
              <a:buNone/>
              <a:defRPr>
                <a:solidFill>
                  <a:schemeClr val="tx1">
                    <a:tint val="75000"/>
                  </a:schemeClr>
                </a:solidFill>
              </a:defRPr>
            </a:lvl4pPr>
            <a:lvl5pPr marL="2377750" indent="0" algn="ctr">
              <a:buNone/>
              <a:defRPr>
                <a:solidFill>
                  <a:schemeClr val="tx1">
                    <a:tint val="75000"/>
                  </a:schemeClr>
                </a:solidFill>
              </a:defRPr>
            </a:lvl5pPr>
            <a:lvl6pPr marL="2972188" indent="0" algn="ctr">
              <a:buNone/>
              <a:defRPr>
                <a:solidFill>
                  <a:schemeClr val="tx1">
                    <a:tint val="75000"/>
                  </a:schemeClr>
                </a:solidFill>
              </a:defRPr>
            </a:lvl6pPr>
            <a:lvl7pPr marL="3566626" indent="0" algn="ctr">
              <a:buNone/>
              <a:defRPr>
                <a:solidFill>
                  <a:schemeClr val="tx1">
                    <a:tint val="75000"/>
                  </a:schemeClr>
                </a:solidFill>
              </a:defRPr>
            </a:lvl7pPr>
            <a:lvl8pPr marL="4161063" indent="0" algn="ctr">
              <a:buNone/>
              <a:defRPr>
                <a:solidFill>
                  <a:schemeClr val="tx1">
                    <a:tint val="75000"/>
                  </a:schemeClr>
                </a:solidFill>
              </a:defRPr>
            </a:lvl8pPr>
            <a:lvl9pPr marL="4755501" indent="0" algn="ctr">
              <a:buNone/>
              <a:defRPr>
                <a:solidFill>
                  <a:schemeClr val="tx1">
                    <a:tint val="75000"/>
                  </a:schemeClr>
                </a:solidFill>
              </a:defRPr>
            </a:lvl9pPr>
          </a:lstStyle>
          <a:p>
            <a:r>
              <a:rPr lang="cs-CZ" noProof="0"/>
              <a:t>Kliknutím můžete upravit styl předlohy.</a:t>
            </a:r>
            <a:endParaRPr lang="en-GB" noProof="0" dirty="0"/>
          </a:p>
        </p:txBody>
      </p:sp>
      <p:pic>
        <p:nvPicPr>
          <p:cNvPr id="7" name="Bild 2" descr="PPT_Logo.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6495" y="273680"/>
            <a:ext cx="2067330" cy="938708"/>
          </a:xfrm>
          <a:prstGeom prst="rect">
            <a:avLst/>
          </a:prstGeom>
        </p:spPr>
      </p:pic>
    </p:spTree>
    <p:extLst>
      <p:ext uri="{BB962C8B-B14F-4D97-AF65-F5344CB8AC3E}">
        <p14:creationId xmlns:p14="http://schemas.microsoft.com/office/powerpoint/2010/main" val="3200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full screen)">
    <p:spTree>
      <p:nvGrpSpPr>
        <p:cNvPr id="1" name=""/>
        <p:cNvGrpSpPr/>
        <p:nvPr/>
      </p:nvGrpSpPr>
      <p:grpSpPr>
        <a:xfrm>
          <a:off x="0" y="0"/>
          <a:ext cx="0" cy="0"/>
          <a:chOff x="0" y="0"/>
          <a:chExt cx="0" cy="0"/>
        </a:xfrm>
      </p:grpSpPr>
      <p:sp>
        <p:nvSpPr>
          <p:cNvPr id="6" name="Bildplatzhalter 8"/>
          <p:cNvSpPr>
            <a:spLocks noGrp="1"/>
          </p:cNvSpPr>
          <p:nvPr>
            <p:ph type="pic" sz="quarter" idx="12"/>
          </p:nvPr>
        </p:nvSpPr>
        <p:spPr bwMode="gray">
          <a:xfrm>
            <a:off x="307658" y="307757"/>
            <a:ext cx="11575100" cy="6241317"/>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40263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07799" y="855475"/>
            <a:ext cx="11574959" cy="646288"/>
          </a:xfrm>
        </p:spPr>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6" name="Bildplatzhalter 8"/>
          <p:cNvSpPr>
            <a:spLocks noGrp="1"/>
          </p:cNvSpPr>
          <p:nvPr>
            <p:ph type="pic" sz="quarter" idx="12"/>
          </p:nvPr>
        </p:nvSpPr>
        <p:spPr bwMode="gray">
          <a:xfrm>
            <a:off x="307658" y="1581502"/>
            <a:ext cx="11575100" cy="4679364"/>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2043990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6 Pictures ">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07658" y="855475"/>
            <a:ext cx="11575100" cy="646288"/>
          </a:xfrm>
        </p:spPr>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6" name="Bildplatzhalter 8"/>
          <p:cNvSpPr>
            <a:spLocks noGrp="1"/>
          </p:cNvSpPr>
          <p:nvPr>
            <p:ph type="pic" sz="quarter" idx="12"/>
          </p:nvPr>
        </p:nvSpPr>
        <p:spPr bwMode="gray">
          <a:xfrm>
            <a:off x="307656" y="1581501"/>
            <a:ext cx="3777108" cy="2277404"/>
          </a:xfrm>
          <a:noFill/>
        </p:spPr>
        <p:txBody>
          <a:bodyPr anchor="ctr" anchorCtr="0"/>
          <a:lstStyle>
            <a:lvl1pPr marL="0" indent="0" algn="ctr">
              <a:buNone/>
              <a:defRPr/>
            </a:lvl1pPr>
          </a:lstStyle>
          <a:p>
            <a:r>
              <a:rPr lang="cs-CZ" noProof="0"/>
              <a:t>Kliknutím na ikonu přidáte obrázek.</a:t>
            </a:r>
            <a:endParaRPr lang="en-GB" noProof="0"/>
          </a:p>
        </p:txBody>
      </p:sp>
      <p:sp>
        <p:nvSpPr>
          <p:cNvPr id="9" name="Bildplatzhalter 8"/>
          <p:cNvSpPr>
            <a:spLocks noGrp="1"/>
          </p:cNvSpPr>
          <p:nvPr>
            <p:ph type="pic" sz="quarter" idx="13"/>
          </p:nvPr>
        </p:nvSpPr>
        <p:spPr bwMode="gray">
          <a:xfrm>
            <a:off x="307656" y="3983462"/>
            <a:ext cx="3777108" cy="2277404"/>
          </a:xfrm>
          <a:noFill/>
        </p:spPr>
        <p:txBody>
          <a:bodyPr anchor="ctr" anchorCtr="0"/>
          <a:lstStyle>
            <a:lvl1pPr marL="0" indent="0" algn="ctr">
              <a:buNone/>
              <a:defRPr/>
            </a:lvl1pPr>
          </a:lstStyle>
          <a:p>
            <a:r>
              <a:rPr lang="cs-CZ" noProof="0"/>
              <a:t>Kliknutím na ikonu přidáte obrázek.</a:t>
            </a:r>
            <a:endParaRPr lang="en-GB" noProof="0"/>
          </a:p>
        </p:txBody>
      </p:sp>
      <p:sp>
        <p:nvSpPr>
          <p:cNvPr id="10" name="Bildplatzhalter 8"/>
          <p:cNvSpPr>
            <a:spLocks noGrp="1"/>
          </p:cNvSpPr>
          <p:nvPr>
            <p:ph type="pic" sz="quarter" idx="14"/>
          </p:nvPr>
        </p:nvSpPr>
        <p:spPr bwMode="gray">
          <a:xfrm>
            <a:off x="4206653" y="1581501"/>
            <a:ext cx="3777108" cy="2277404"/>
          </a:xfrm>
          <a:noFill/>
        </p:spPr>
        <p:txBody>
          <a:bodyPr anchor="ctr" anchorCtr="0"/>
          <a:lstStyle>
            <a:lvl1pPr marL="0" indent="0" algn="ctr">
              <a:buNone/>
              <a:defRPr/>
            </a:lvl1pPr>
          </a:lstStyle>
          <a:p>
            <a:r>
              <a:rPr lang="cs-CZ" noProof="0"/>
              <a:t>Kliknutím na ikonu přidáte obrázek.</a:t>
            </a:r>
            <a:endParaRPr lang="en-GB" noProof="0"/>
          </a:p>
        </p:txBody>
      </p:sp>
      <p:sp>
        <p:nvSpPr>
          <p:cNvPr id="11" name="Bildplatzhalter 8"/>
          <p:cNvSpPr>
            <a:spLocks noGrp="1"/>
          </p:cNvSpPr>
          <p:nvPr>
            <p:ph type="pic" sz="quarter" idx="15"/>
          </p:nvPr>
        </p:nvSpPr>
        <p:spPr bwMode="gray">
          <a:xfrm>
            <a:off x="4206653" y="3983462"/>
            <a:ext cx="3777108" cy="2277404"/>
          </a:xfrm>
          <a:noFill/>
        </p:spPr>
        <p:txBody>
          <a:bodyPr anchor="ctr" anchorCtr="0"/>
          <a:lstStyle>
            <a:lvl1pPr marL="0" indent="0" algn="ctr">
              <a:buNone/>
              <a:defRPr/>
            </a:lvl1pPr>
          </a:lstStyle>
          <a:p>
            <a:r>
              <a:rPr lang="cs-CZ" noProof="0"/>
              <a:t>Kliknutím na ikonu přidáte obrázek.</a:t>
            </a:r>
            <a:endParaRPr lang="en-GB" noProof="0"/>
          </a:p>
        </p:txBody>
      </p:sp>
      <p:sp>
        <p:nvSpPr>
          <p:cNvPr id="12" name="Bildplatzhalter 8"/>
          <p:cNvSpPr>
            <a:spLocks noGrp="1"/>
          </p:cNvSpPr>
          <p:nvPr>
            <p:ph type="pic" sz="quarter" idx="16"/>
          </p:nvPr>
        </p:nvSpPr>
        <p:spPr bwMode="gray">
          <a:xfrm>
            <a:off x="8105648" y="1581501"/>
            <a:ext cx="3777108" cy="2277404"/>
          </a:xfrm>
          <a:noFill/>
        </p:spPr>
        <p:txBody>
          <a:bodyPr anchor="ctr" anchorCtr="0"/>
          <a:lstStyle>
            <a:lvl1pPr marL="0" indent="0" algn="ctr">
              <a:buNone/>
              <a:defRPr/>
            </a:lvl1pPr>
          </a:lstStyle>
          <a:p>
            <a:r>
              <a:rPr lang="cs-CZ" noProof="0"/>
              <a:t>Kliknutím na ikonu přidáte obrázek.</a:t>
            </a:r>
            <a:endParaRPr lang="en-GB" noProof="0"/>
          </a:p>
        </p:txBody>
      </p:sp>
      <p:sp>
        <p:nvSpPr>
          <p:cNvPr id="13" name="Bildplatzhalter 8"/>
          <p:cNvSpPr>
            <a:spLocks noGrp="1"/>
          </p:cNvSpPr>
          <p:nvPr>
            <p:ph type="pic" sz="quarter" idx="17"/>
          </p:nvPr>
        </p:nvSpPr>
        <p:spPr bwMode="gray">
          <a:xfrm>
            <a:off x="8105648" y="3983462"/>
            <a:ext cx="3777108" cy="2277404"/>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3207346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ictures and Text ">
    <p:spTree>
      <p:nvGrpSpPr>
        <p:cNvPr id="1" name=""/>
        <p:cNvGrpSpPr/>
        <p:nvPr/>
      </p:nvGrpSpPr>
      <p:grpSpPr>
        <a:xfrm>
          <a:off x="0" y="0"/>
          <a:ext cx="0" cy="0"/>
          <a:chOff x="0" y="0"/>
          <a:chExt cx="0" cy="0"/>
        </a:xfrm>
      </p:grpSpPr>
      <p:sp>
        <p:nvSpPr>
          <p:cNvPr id="7" name="Textplatzhalter 6"/>
          <p:cNvSpPr>
            <a:spLocks noGrp="1"/>
          </p:cNvSpPr>
          <p:nvPr>
            <p:ph type="body" sz="quarter" idx="18"/>
          </p:nvPr>
        </p:nvSpPr>
        <p:spPr bwMode="gray">
          <a:xfrm>
            <a:off x="307656" y="4147417"/>
            <a:ext cx="11575101" cy="2113449"/>
          </a:xfrm>
        </p:spPr>
        <p:txBody>
          <a:body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a:p>
        </p:txBody>
      </p:sp>
      <p:sp>
        <p:nvSpPr>
          <p:cNvPr id="2" name="Titel 1"/>
          <p:cNvSpPr>
            <a:spLocks noGrp="1"/>
          </p:cNvSpPr>
          <p:nvPr>
            <p:ph type="title"/>
          </p:nvPr>
        </p:nvSpPr>
        <p:spPr bwMode="gray">
          <a:xfrm>
            <a:off x="307799" y="855475"/>
            <a:ext cx="11574959" cy="646288"/>
          </a:xfrm>
        </p:spPr>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6" name="Bildplatzhalter 8"/>
          <p:cNvSpPr>
            <a:spLocks noGrp="1"/>
          </p:cNvSpPr>
          <p:nvPr>
            <p:ph type="pic" sz="quarter" idx="12"/>
          </p:nvPr>
        </p:nvSpPr>
        <p:spPr bwMode="gray">
          <a:xfrm>
            <a:off x="307657" y="1581519"/>
            <a:ext cx="3776378" cy="2277404"/>
          </a:xfrm>
          <a:noFill/>
        </p:spPr>
        <p:txBody>
          <a:bodyPr anchor="ctr" anchorCtr="0"/>
          <a:lstStyle>
            <a:lvl1pPr marL="0" indent="0" algn="ctr">
              <a:buNone/>
              <a:defRPr/>
            </a:lvl1pPr>
          </a:lstStyle>
          <a:p>
            <a:r>
              <a:rPr lang="cs-CZ" noProof="0"/>
              <a:t>Kliknutím na ikonu přidáte obrázek.</a:t>
            </a:r>
            <a:endParaRPr lang="en-GB" noProof="0"/>
          </a:p>
        </p:txBody>
      </p:sp>
      <p:sp>
        <p:nvSpPr>
          <p:cNvPr id="10" name="Bildplatzhalter 8"/>
          <p:cNvSpPr>
            <a:spLocks noGrp="1"/>
          </p:cNvSpPr>
          <p:nvPr>
            <p:ph type="pic" sz="quarter" idx="14"/>
          </p:nvPr>
        </p:nvSpPr>
        <p:spPr bwMode="gray">
          <a:xfrm>
            <a:off x="4206287" y="1581502"/>
            <a:ext cx="3777108" cy="2277404"/>
          </a:xfrm>
          <a:noFill/>
        </p:spPr>
        <p:txBody>
          <a:bodyPr anchor="ctr" anchorCtr="0"/>
          <a:lstStyle>
            <a:lvl1pPr marL="0" indent="0" algn="ctr">
              <a:buNone/>
              <a:defRPr/>
            </a:lvl1pPr>
          </a:lstStyle>
          <a:p>
            <a:r>
              <a:rPr lang="cs-CZ" noProof="0"/>
              <a:t>Kliknutím na ikonu přidáte obrázek.</a:t>
            </a:r>
            <a:endParaRPr lang="en-GB" noProof="0"/>
          </a:p>
        </p:txBody>
      </p:sp>
      <p:sp>
        <p:nvSpPr>
          <p:cNvPr id="12" name="Bildplatzhalter 8"/>
          <p:cNvSpPr>
            <a:spLocks noGrp="1"/>
          </p:cNvSpPr>
          <p:nvPr>
            <p:ph type="pic" sz="quarter" idx="16"/>
          </p:nvPr>
        </p:nvSpPr>
        <p:spPr bwMode="gray">
          <a:xfrm>
            <a:off x="8105648" y="1581502"/>
            <a:ext cx="3777108" cy="2277404"/>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1341586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4 Pictures and Text ">
    <p:spTree>
      <p:nvGrpSpPr>
        <p:cNvPr id="1" name=""/>
        <p:cNvGrpSpPr/>
        <p:nvPr/>
      </p:nvGrpSpPr>
      <p:grpSpPr>
        <a:xfrm>
          <a:off x="0" y="0"/>
          <a:ext cx="0" cy="0"/>
          <a:chOff x="0" y="0"/>
          <a:chExt cx="0" cy="0"/>
        </a:xfrm>
      </p:grpSpPr>
      <p:sp>
        <p:nvSpPr>
          <p:cNvPr id="7" name="Textplatzhalter 6"/>
          <p:cNvSpPr>
            <a:spLocks noGrp="1"/>
          </p:cNvSpPr>
          <p:nvPr>
            <p:ph type="body" sz="quarter" idx="18"/>
          </p:nvPr>
        </p:nvSpPr>
        <p:spPr bwMode="gray">
          <a:xfrm>
            <a:off x="307656" y="3658499"/>
            <a:ext cx="11575101" cy="2610603"/>
          </a:xfrm>
        </p:spPr>
        <p:txBody>
          <a:body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a:p>
        </p:txBody>
      </p:sp>
      <p:sp>
        <p:nvSpPr>
          <p:cNvPr id="2" name="Titel 1"/>
          <p:cNvSpPr>
            <a:spLocks noGrp="1"/>
          </p:cNvSpPr>
          <p:nvPr>
            <p:ph type="title"/>
          </p:nvPr>
        </p:nvSpPr>
        <p:spPr bwMode="gray">
          <a:xfrm>
            <a:off x="307799" y="855475"/>
            <a:ext cx="11574959" cy="646288"/>
          </a:xfrm>
        </p:spPr>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11" name="Bildplatzhalter 8"/>
          <p:cNvSpPr>
            <a:spLocks noGrp="1"/>
          </p:cNvSpPr>
          <p:nvPr>
            <p:ph type="pic" sz="quarter" idx="12"/>
          </p:nvPr>
        </p:nvSpPr>
        <p:spPr bwMode="gray">
          <a:xfrm>
            <a:off x="312517" y="1581502"/>
            <a:ext cx="2790706" cy="1805509"/>
          </a:xfrm>
          <a:noFill/>
        </p:spPr>
        <p:txBody>
          <a:bodyPr anchor="ctr" anchorCtr="0"/>
          <a:lstStyle>
            <a:lvl1pPr marL="0" indent="0" algn="ctr">
              <a:buNone/>
              <a:defRPr/>
            </a:lvl1pPr>
          </a:lstStyle>
          <a:p>
            <a:r>
              <a:rPr lang="cs-CZ" noProof="0"/>
              <a:t>Kliknutím na ikonu přidáte obrázek.</a:t>
            </a:r>
            <a:endParaRPr lang="en-GB" noProof="0"/>
          </a:p>
        </p:txBody>
      </p:sp>
      <p:sp>
        <p:nvSpPr>
          <p:cNvPr id="13" name="Bildplatzhalter 8"/>
          <p:cNvSpPr>
            <a:spLocks noGrp="1"/>
          </p:cNvSpPr>
          <p:nvPr>
            <p:ph type="pic" sz="quarter" idx="19"/>
          </p:nvPr>
        </p:nvSpPr>
        <p:spPr bwMode="gray">
          <a:xfrm>
            <a:off x="3229849" y="1581502"/>
            <a:ext cx="2790706" cy="1805509"/>
          </a:xfrm>
          <a:noFill/>
        </p:spPr>
        <p:txBody>
          <a:bodyPr anchor="ctr" anchorCtr="0"/>
          <a:lstStyle>
            <a:lvl1pPr marL="0" indent="0" algn="ctr">
              <a:buNone/>
              <a:defRPr/>
            </a:lvl1pPr>
          </a:lstStyle>
          <a:p>
            <a:r>
              <a:rPr lang="cs-CZ" noProof="0"/>
              <a:t>Kliknutím na ikonu přidáte obrázek.</a:t>
            </a:r>
            <a:endParaRPr lang="en-GB" noProof="0"/>
          </a:p>
        </p:txBody>
      </p:sp>
      <p:sp>
        <p:nvSpPr>
          <p:cNvPr id="14" name="Bildplatzhalter 8"/>
          <p:cNvSpPr>
            <a:spLocks noGrp="1"/>
          </p:cNvSpPr>
          <p:nvPr>
            <p:ph type="pic" sz="quarter" idx="20"/>
          </p:nvPr>
        </p:nvSpPr>
        <p:spPr bwMode="gray">
          <a:xfrm>
            <a:off x="6160950" y="1581502"/>
            <a:ext cx="2790706" cy="1805509"/>
          </a:xfrm>
          <a:noFill/>
        </p:spPr>
        <p:txBody>
          <a:bodyPr anchor="ctr" anchorCtr="0"/>
          <a:lstStyle>
            <a:lvl1pPr marL="0" indent="0" algn="ctr">
              <a:buNone/>
              <a:defRPr/>
            </a:lvl1pPr>
          </a:lstStyle>
          <a:p>
            <a:r>
              <a:rPr lang="cs-CZ" noProof="0"/>
              <a:t>Kliknutím na ikonu přidáte obrázek.</a:t>
            </a:r>
            <a:endParaRPr lang="en-GB" noProof="0"/>
          </a:p>
        </p:txBody>
      </p:sp>
      <p:sp>
        <p:nvSpPr>
          <p:cNvPr id="15" name="Bildplatzhalter 8"/>
          <p:cNvSpPr>
            <a:spLocks noGrp="1"/>
          </p:cNvSpPr>
          <p:nvPr>
            <p:ph type="pic" sz="quarter" idx="21"/>
          </p:nvPr>
        </p:nvSpPr>
        <p:spPr bwMode="gray">
          <a:xfrm>
            <a:off x="9092051" y="1581502"/>
            <a:ext cx="2790706" cy="1805509"/>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1904819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5 Pictures and Text ">
    <p:spTree>
      <p:nvGrpSpPr>
        <p:cNvPr id="1" name=""/>
        <p:cNvGrpSpPr/>
        <p:nvPr/>
      </p:nvGrpSpPr>
      <p:grpSpPr>
        <a:xfrm>
          <a:off x="0" y="0"/>
          <a:ext cx="0" cy="0"/>
          <a:chOff x="0" y="0"/>
          <a:chExt cx="0" cy="0"/>
        </a:xfrm>
      </p:grpSpPr>
      <p:sp>
        <p:nvSpPr>
          <p:cNvPr id="7" name="Textplatzhalter 6"/>
          <p:cNvSpPr>
            <a:spLocks noGrp="1"/>
          </p:cNvSpPr>
          <p:nvPr>
            <p:ph type="body" sz="quarter" idx="18"/>
          </p:nvPr>
        </p:nvSpPr>
        <p:spPr bwMode="gray">
          <a:xfrm>
            <a:off x="307656" y="3201323"/>
            <a:ext cx="11575101" cy="3067778"/>
          </a:xfrm>
        </p:spPr>
        <p:txBody>
          <a:body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a:p>
        </p:txBody>
      </p:sp>
      <p:sp>
        <p:nvSpPr>
          <p:cNvPr id="2" name="Titel 1"/>
          <p:cNvSpPr>
            <a:spLocks noGrp="1"/>
          </p:cNvSpPr>
          <p:nvPr>
            <p:ph type="title"/>
          </p:nvPr>
        </p:nvSpPr>
        <p:spPr bwMode="gray">
          <a:xfrm>
            <a:off x="307799" y="855475"/>
            <a:ext cx="11574959" cy="646288"/>
          </a:xfrm>
        </p:spPr>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6" name="Bildplatzhalter 8"/>
          <p:cNvSpPr>
            <a:spLocks noGrp="1"/>
          </p:cNvSpPr>
          <p:nvPr>
            <p:ph type="pic" sz="quarter" idx="12"/>
          </p:nvPr>
        </p:nvSpPr>
        <p:spPr bwMode="gray">
          <a:xfrm>
            <a:off x="307657" y="1581502"/>
            <a:ext cx="2256886" cy="1354132"/>
          </a:xfrm>
          <a:noFill/>
        </p:spPr>
        <p:txBody>
          <a:bodyPr anchor="ctr" anchorCtr="0"/>
          <a:lstStyle>
            <a:lvl1pPr marL="0" indent="0" algn="ctr">
              <a:buNone/>
              <a:defRPr/>
            </a:lvl1pPr>
          </a:lstStyle>
          <a:p>
            <a:r>
              <a:rPr lang="cs-CZ" noProof="0"/>
              <a:t>Kliknutím na ikonu přidáte obrázek.</a:t>
            </a:r>
            <a:endParaRPr lang="en-GB" noProof="0"/>
          </a:p>
        </p:txBody>
      </p:sp>
      <p:sp>
        <p:nvSpPr>
          <p:cNvPr id="11" name="Bildplatzhalter 8"/>
          <p:cNvSpPr>
            <a:spLocks noGrp="1"/>
          </p:cNvSpPr>
          <p:nvPr>
            <p:ph type="pic" sz="quarter" idx="19"/>
          </p:nvPr>
        </p:nvSpPr>
        <p:spPr bwMode="gray">
          <a:xfrm>
            <a:off x="2635600" y="1581502"/>
            <a:ext cx="2256886" cy="1354132"/>
          </a:xfrm>
          <a:noFill/>
        </p:spPr>
        <p:txBody>
          <a:bodyPr anchor="ctr" anchorCtr="0"/>
          <a:lstStyle>
            <a:lvl1pPr marL="0" indent="0" algn="ctr">
              <a:buNone/>
              <a:defRPr/>
            </a:lvl1pPr>
          </a:lstStyle>
          <a:p>
            <a:r>
              <a:rPr lang="cs-CZ" noProof="0"/>
              <a:t>Kliknutím na ikonu přidáte obrázek.</a:t>
            </a:r>
            <a:endParaRPr lang="en-GB" noProof="0"/>
          </a:p>
        </p:txBody>
      </p:sp>
      <p:sp>
        <p:nvSpPr>
          <p:cNvPr id="13" name="Bildplatzhalter 8"/>
          <p:cNvSpPr>
            <a:spLocks noGrp="1"/>
          </p:cNvSpPr>
          <p:nvPr>
            <p:ph type="pic" sz="quarter" idx="20"/>
          </p:nvPr>
        </p:nvSpPr>
        <p:spPr bwMode="gray">
          <a:xfrm>
            <a:off x="4963542" y="1581502"/>
            <a:ext cx="2256886" cy="1354132"/>
          </a:xfrm>
          <a:noFill/>
        </p:spPr>
        <p:txBody>
          <a:bodyPr anchor="ctr" anchorCtr="0"/>
          <a:lstStyle>
            <a:lvl1pPr marL="0" indent="0" algn="ctr">
              <a:buNone/>
              <a:defRPr/>
            </a:lvl1pPr>
          </a:lstStyle>
          <a:p>
            <a:r>
              <a:rPr lang="cs-CZ" noProof="0"/>
              <a:t>Kliknutím na ikonu přidáte obrázek.</a:t>
            </a:r>
            <a:endParaRPr lang="en-GB" noProof="0"/>
          </a:p>
        </p:txBody>
      </p:sp>
      <p:sp>
        <p:nvSpPr>
          <p:cNvPr id="14" name="Bildplatzhalter 8"/>
          <p:cNvSpPr>
            <a:spLocks noGrp="1"/>
          </p:cNvSpPr>
          <p:nvPr>
            <p:ph type="pic" sz="quarter" idx="21"/>
          </p:nvPr>
        </p:nvSpPr>
        <p:spPr bwMode="gray">
          <a:xfrm>
            <a:off x="7291484" y="1581502"/>
            <a:ext cx="2256886" cy="1354132"/>
          </a:xfrm>
          <a:noFill/>
        </p:spPr>
        <p:txBody>
          <a:bodyPr anchor="ctr" anchorCtr="0"/>
          <a:lstStyle>
            <a:lvl1pPr marL="0" indent="0" algn="ctr">
              <a:buNone/>
              <a:defRPr/>
            </a:lvl1pPr>
          </a:lstStyle>
          <a:p>
            <a:r>
              <a:rPr lang="cs-CZ" noProof="0"/>
              <a:t>Kliknutím na ikonu přidáte obrázek.</a:t>
            </a:r>
            <a:endParaRPr lang="en-GB" noProof="0"/>
          </a:p>
        </p:txBody>
      </p:sp>
      <p:sp>
        <p:nvSpPr>
          <p:cNvPr id="15" name="Bildplatzhalter 8"/>
          <p:cNvSpPr>
            <a:spLocks noGrp="1"/>
          </p:cNvSpPr>
          <p:nvPr>
            <p:ph type="pic" sz="quarter" idx="22"/>
          </p:nvPr>
        </p:nvSpPr>
        <p:spPr bwMode="gray">
          <a:xfrm>
            <a:off x="9619425" y="1581502"/>
            <a:ext cx="2256886" cy="1354132"/>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1235754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Pictures (bottom) and Text ">
    <p:spTree>
      <p:nvGrpSpPr>
        <p:cNvPr id="1" name=""/>
        <p:cNvGrpSpPr/>
        <p:nvPr/>
      </p:nvGrpSpPr>
      <p:grpSpPr>
        <a:xfrm>
          <a:off x="0" y="0"/>
          <a:ext cx="0" cy="0"/>
          <a:chOff x="0" y="0"/>
          <a:chExt cx="0" cy="0"/>
        </a:xfrm>
      </p:grpSpPr>
      <p:sp>
        <p:nvSpPr>
          <p:cNvPr id="6" name="Bildplatzhalter 8"/>
          <p:cNvSpPr>
            <a:spLocks noGrp="1"/>
          </p:cNvSpPr>
          <p:nvPr>
            <p:ph type="pic" sz="quarter" idx="12"/>
          </p:nvPr>
        </p:nvSpPr>
        <p:spPr bwMode="gray">
          <a:xfrm>
            <a:off x="307656" y="3675520"/>
            <a:ext cx="3775660" cy="2585161"/>
          </a:xfrm>
          <a:noFill/>
        </p:spPr>
        <p:txBody>
          <a:bodyPr anchor="ctr" anchorCtr="0"/>
          <a:lstStyle>
            <a:lvl1pPr marL="0" indent="0" algn="ctr">
              <a:buNone/>
              <a:defRPr/>
            </a:lvl1pPr>
          </a:lstStyle>
          <a:p>
            <a:r>
              <a:rPr lang="cs-CZ" noProof="0"/>
              <a:t>Kliknutím na ikonu přidáte obrázek.</a:t>
            </a:r>
            <a:endParaRPr lang="en-GB" noProof="0"/>
          </a:p>
        </p:txBody>
      </p:sp>
      <p:sp>
        <p:nvSpPr>
          <p:cNvPr id="7" name="Textplatzhalter 6"/>
          <p:cNvSpPr>
            <a:spLocks noGrp="1"/>
          </p:cNvSpPr>
          <p:nvPr>
            <p:ph type="body" sz="quarter" idx="18"/>
          </p:nvPr>
        </p:nvSpPr>
        <p:spPr bwMode="gray">
          <a:xfrm>
            <a:off x="307656" y="1581501"/>
            <a:ext cx="11575101" cy="1814843"/>
          </a:xfrm>
        </p:spPr>
        <p:txBody>
          <a:body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a:p>
        </p:txBody>
      </p:sp>
      <p:sp>
        <p:nvSpPr>
          <p:cNvPr id="2" name="Titel 1"/>
          <p:cNvSpPr>
            <a:spLocks noGrp="1"/>
          </p:cNvSpPr>
          <p:nvPr>
            <p:ph type="title"/>
          </p:nvPr>
        </p:nvSpPr>
        <p:spPr bwMode="gray">
          <a:xfrm>
            <a:off x="307799" y="855475"/>
            <a:ext cx="11574959" cy="646288"/>
          </a:xfrm>
        </p:spPr>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10" name="Bildplatzhalter 8"/>
          <p:cNvSpPr>
            <a:spLocks noGrp="1"/>
          </p:cNvSpPr>
          <p:nvPr>
            <p:ph type="pic" sz="quarter" idx="14"/>
          </p:nvPr>
        </p:nvSpPr>
        <p:spPr bwMode="gray">
          <a:xfrm>
            <a:off x="4211442" y="3675520"/>
            <a:ext cx="3775660" cy="2585161"/>
          </a:xfrm>
          <a:noFill/>
        </p:spPr>
        <p:txBody>
          <a:bodyPr anchor="ctr" anchorCtr="0"/>
          <a:lstStyle>
            <a:lvl1pPr marL="0" indent="0" algn="ctr">
              <a:buNone/>
              <a:defRPr/>
            </a:lvl1pPr>
          </a:lstStyle>
          <a:p>
            <a:r>
              <a:rPr lang="cs-CZ" noProof="0"/>
              <a:t>Kliknutím na ikonu přidáte obrázek.</a:t>
            </a:r>
            <a:endParaRPr lang="en-GB" noProof="0"/>
          </a:p>
        </p:txBody>
      </p:sp>
      <p:sp>
        <p:nvSpPr>
          <p:cNvPr id="12" name="Bildplatzhalter 8"/>
          <p:cNvSpPr>
            <a:spLocks noGrp="1"/>
          </p:cNvSpPr>
          <p:nvPr>
            <p:ph type="pic" sz="quarter" idx="16"/>
          </p:nvPr>
        </p:nvSpPr>
        <p:spPr bwMode="gray">
          <a:xfrm>
            <a:off x="8107097" y="3675520"/>
            <a:ext cx="3775660" cy="2585161"/>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3677036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4 Pictures (bottom) and Text ">
    <p:spTree>
      <p:nvGrpSpPr>
        <p:cNvPr id="1" name=""/>
        <p:cNvGrpSpPr/>
        <p:nvPr/>
      </p:nvGrpSpPr>
      <p:grpSpPr>
        <a:xfrm>
          <a:off x="0" y="0"/>
          <a:ext cx="0" cy="0"/>
          <a:chOff x="0" y="0"/>
          <a:chExt cx="0" cy="0"/>
        </a:xfrm>
      </p:grpSpPr>
      <p:sp>
        <p:nvSpPr>
          <p:cNvPr id="7" name="Textplatzhalter 6"/>
          <p:cNvSpPr>
            <a:spLocks noGrp="1"/>
          </p:cNvSpPr>
          <p:nvPr>
            <p:ph type="body" sz="quarter" idx="18"/>
          </p:nvPr>
        </p:nvSpPr>
        <p:spPr bwMode="gray">
          <a:xfrm>
            <a:off x="307658" y="1581502"/>
            <a:ext cx="11575100" cy="2598570"/>
          </a:xfrm>
        </p:spPr>
        <p:txBody>
          <a:body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a:p>
        </p:txBody>
      </p:sp>
      <p:sp>
        <p:nvSpPr>
          <p:cNvPr id="2" name="Titel 1"/>
          <p:cNvSpPr>
            <a:spLocks noGrp="1"/>
          </p:cNvSpPr>
          <p:nvPr>
            <p:ph type="title"/>
          </p:nvPr>
        </p:nvSpPr>
        <p:spPr bwMode="gray">
          <a:xfrm>
            <a:off x="307799" y="855475"/>
            <a:ext cx="11574959" cy="646288"/>
          </a:xfrm>
        </p:spPr>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11" name="Bildplatzhalter 8"/>
          <p:cNvSpPr>
            <a:spLocks noGrp="1"/>
          </p:cNvSpPr>
          <p:nvPr>
            <p:ph type="pic" sz="quarter" idx="12"/>
          </p:nvPr>
        </p:nvSpPr>
        <p:spPr bwMode="gray">
          <a:xfrm>
            <a:off x="307358" y="4455356"/>
            <a:ext cx="2790706" cy="1805509"/>
          </a:xfrm>
          <a:noFill/>
        </p:spPr>
        <p:txBody>
          <a:bodyPr anchor="ctr" anchorCtr="0"/>
          <a:lstStyle>
            <a:lvl1pPr marL="0" indent="0" algn="ctr">
              <a:buNone/>
              <a:defRPr/>
            </a:lvl1pPr>
          </a:lstStyle>
          <a:p>
            <a:r>
              <a:rPr lang="cs-CZ" noProof="0"/>
              <a:t>Kliknutím na ikonu přidáte obrázek.</a:t>
            </a:r>
            <a:endParaRPr lang="en-GB" noProof="0"/>
          </a:p>
        </p:txBody>
      </p:sp>
      <p:sp>
        <p:nvSpPr>
          <p:cNvPr id="13" name="Bildplatzhalter 8"/>
          <p:cNvSpPr>
            <a:spLocks noGrp="1"/>
          </p:cNvSpPr>
          <p:nvPr>
            <p:ph type="pic" sz="quarter" idx="19"/>
          </p:nvPr>
        </p:nvSpPr>
        <p:spPr bwMode="gray">
          <a:xfrm>
            <a:off x="3235490" y="4455356"/>
            <a:ext cx="2790706" cy="1805509"/>
          </a:xfrm>
          <a:noFill/>
        </p:spPr>
        <p:txBody>
          <a:bodyPr anchor="ctr" anchorCtr="0"/>
          <a:lstStyle>
            <a:lvl1pPr marL="0" indent="0" algn="ctr">
              <a:buNone/>
              <a:defRPr/>
            </a:lvl1pPr>
          </a:lstStyle>
          <a:p>
            <a:r>
              <a:rPr lang="cs-CZ" noProof="0"/>
              <a:t>Kliknutím na ikonu přidáte obrázek.</a:t>
            </a:r>
            <a:endParaRPr lang="en-GB" noProof="0"/>
          </a:p>
        </p:txBody>
      </p:sp>
      <p:sp>
        <p:nvSpPr>
          <p:cNvPr id="14" name="Bildplatzhalter 8"/>
          <p:cNvSpPr>
            <a:spLocks noGrp="1"/>
          </p:cNvSpPr>
          <p:nvPr>
            <p:ph type="pic" sz="quarter" idx="20"/>
          </p:nvPr>
        </p:nvSpPr>
        <p:spPr bwMode="gray">
          <a:xfrm>
            <a:off x="6163622" y="4455356"/>
            <a:ext cx="2790706" cy="1805509"/>
          </a:xfrm>
          <a:noFill/>
        </p:spPr>
        <p:txBody>
          <a:bodyPr anchor="ctr" anchorCtr="0"/>
          <a:lstStyle>
            <a:lvl1pPr marL="0" indent="0" algn="ctr">
              <a:buNone/>
              <a:defRPr/>
            </a:lvl1pPr>
          </a:lstStyle>
          <a:p>
            <a:r>
              <a:rPr lang="cs-CZ" noProof="0"/>
              <a:t>Kliknutím na ikonu přidáte obrázek.</a:t>
            </a:r>
            <a:endParaRPr lang="en-GB" noProof="0"/>
          </a:p>
        </p:txBody>
      </p:sp>
      <p:sp>
        <p:nvSpPr>
          <p:cNvPr id="15" name="Bildplatzhalter 8"/>
          <p:cNvSpPr>
            <a:spLocks noGrp="1"/>
          </p:cNvSpPr>
          <p:nvPr>
            <p:ph type="pic" sz="quarter" idx="21"/>
          </p:nvPr>
        </p:nvSpPr>
        <p:spPr bwMode="gray">
          <a:xfrm>
            <a:off x="9091754" y="4455356"/>
            <a:ext cx="2790706" cy="1805509"/>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719053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5 Pictures (bottom) and Text ">
    <p:spTree>
      <p:nvGrpSpPr>
        <p:cNvPr id="1" name=""/>
        <p:cNvGrpSpPr/>
        <p:nvPr/>
      </p:nvGrpSpPr>
      <p:grpSpPr>
        <a:xfrm>
          <a:off x="0" y="0"/>
          <a:ext cx="0" cy="0"/>
          <a:chOff x="0" y="0"/>
          <a:chExt cx="0" cy="0"/>
        </a:xfrm>
      </p:grpSpPr>
      <p:sp>
        <p:nvSpPr>
          <p:cNvPr id="7" name="Textplatzhalter 6"/>
          <p:cNvSpPr>
            <a:spLocks noGrp="1"/>
          </p:cNvSpPr>
          <p:nvPr>
            <p:ph type="body" sz="quarter" idx="18"/>
          </p:nvPr>
        </p:nvSpPr>
        <p:spPr bwMode="gray">
          <a:xfrm>
            <a:off x="307654" y="1581502"/>
            <a:ext cx="11575102" cy="3055745"/>
          </a:xfrm>
        </p:spPr>
        <p:txBody>
          <a:body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a:p>
        </p:txBody>
      </p:sp>
      <p:sp>
        <p:nvSpPr>
          <p:cNvPr id="2" name="Titel 1"/>
          <p:cNvSpPr>
            <a:spLocks noGrp="1"/>
          </p:cNvSpPr>
          <p:nvPr>
            <p:ph type="title"/>
          </p:nvPr>
        </p:nvSpPr>
        <p:spPr bwMode="gray">
          <a:xfrm>
            <a:off x="307799" y="855475"/>
            <a:ext cx="11574959" cy="646288"/>
          </a:xfrm>
        </p:spPr>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6" name="Bildplatzhalter 8"/>
          <p:cNvSpPr>
            <a:spLocks noGrp="1"/>
          </p:cNvSpPr>
          <p:nvPr>
            <p:ph type="pic" sz="quarter" idx="12"/>
          </p:nvPr>
        </p:nvSpPr>
        <p:spPr bwMode="gray">
          <a:xfrm>
            <a:off x="307657" y="4906733"/>
            <a:ext cx="2256886" cy="1354132"/>
          </a:xfrm>
          <a:noFill/>
        </p:spPr>
        <p:txBody>
          <a:bodyPr anchor="ctr" anchorCtr="0"/>
          <a:lstStyle>
            <a:lvl1pPr marL="0" indent="0" algn="ctr">
              <a:buNone/>
              <a:defRPr/>
            </a:lvl1pPr>
          </a:lstStyle>
          <a:p>
            <a:r>
              <a:rPr lang="cs-CZ" noProof="0"/>
              <a:t>Kliknutím na ikonu přidáte obrázek.</a:t>
            </a:r>
            <a:endParaRPr lang="en-GB" noProof="0"/>
          </a:p>
        </p:txBody>
      </p:sp>
      <p:sp>
        <p:nvSpPr>
          <p:cNvPr id="11" name="Bildplatzhalter 8"/>
          <p:cNvSpPr>
            <a:spLocks noGrp="1"/>
          </p:cNvSpPr>
          <p:nvPr>
            <p:ph type="pic" sz="quarter" idx="19"/>
          </p:nvPr>
        </p:nvSpPr>
        <p:spPr bwMode="gray">
          <a:xfrm>
            <a:off x="2637211" y="4906733"/>
            <a:ext cx="2256886" cy="1354132"/>
          </a:xfrm>
          <a:noFill/>
        </p:spPr>
        <p:txBody>
          <a:bodyPr anchor="ctr" anchorCtr="0"/>
          <a:lstStyle>
            <a:lvl1pPr marL="0" indent="0" algn="ctr">
              <a:buNone/>
              <a:defRPr/>
            </a:lvl1pPr>
          </a:lstStyle>
          <a:p>
            <a:r>
              <a:rPr lang="cs-CZ" noProof="0"/>
              <a:t>Kliknutím na ikonu přidáte obrázek.</a:t>
            </a:r>
            <a:endParaRPr lang="en-GB" noProof="0"/>
          </a:p>
        </p:txBody>
      </p:sp>
      <p:sp>
        <p:nvSpPr>
          <p:cNvPr id="13" name="Bildplatzhalter 8"/>
          <p:cNvSpPr>
            <a:spLocks noGrp="1"/>
          </p:cNvSpPr>
          <p:nvPr>
            <p:ph type="pic" sz="quarter" idx="20"/>
          </p:nvPr>
        </p:nvSpPr>
        <p:spPr bwMode="gray">
          <a:xfrm>
            <a:off x="4966765" y="4906733"/>
            <a:ext cx="2256886" cy="1354132"/>
          </a:xfrm>
          <a:noFill/>
        </p:spPr>
        <p:txBody>
          <a:bodyPr anchor="ctr" anchorCtr="0"/>
          <a:lstStyle>
            <a:lvl1pPr marL="0" indent="0" algn="ctr">
              <a:buNone/>
              <a:defRPr/>
            </a:lvl1pPr>
          </a:lstStyle>
          <a:p>
            <a:r>
              <a:rPr lang="cs-CZ" noProof="0"/>
              <a:t>Kliknutím na ikonu přidáte obrázek.</a:t>
            </a:r>
            <a:endParaRPr lang="en-GB" noProof="0"/>
          </a:p>
        </p:txBody>
      </p:sp>
      <p:sp>
        <p:nvSpPr>
          <p:cNvPr id="14" name="Bildplatzhalter 8"/>
          <p:cNvSpPr>
            <a:spLocks noGrp="1"/>
          </p:cNvSpPr>
          <p:nvPr>
            <p:ph type="pic" sz="quarter" idx="21"/>
          </p:nvPr>
        </p:nvSpPr>
        <p:spPr bwMode="gray">
          <a:xfrm>
            <a:off x="7296319" y="4906733"/>
            <a:ext cx="2256886" cy="1354132"/>
          </a:xfrm>
          <a:noFill/>
        </p:spPr>
        <p:txBody>
          <a:bodyPr anchor="ctr" anchorCtr="0"/>
          <a:lstStyle>
            <a:lvl1pPr marL="0" indent="0" algn="ctr">
              <a:buNone/>
              <a:defRPr/>
            </a:lvl1pPr>
          </a:lstStyle>
          <a:p>
            <a:r>
              <a:rPr lang="cs-CZ" noProof="0"/>
              <a:t>Kliknutím na ikonu přidáte obrázek.</a:t>
            </a:r>
            <a:endParaRPr lang="en-GB" noProof="0"/>
          </a:p>
        </p:txBody>
      </p:sp>
      <p:sp>
        <p:nvSpPr>
          <p:cNvPr id="15" name="Bildplatzhalter 8"/>
          <p:cNvSpPr>
            <a:spLocks noGrp="1"/>
          </p:cNvSpPr>
          <p:nvPr>
            <p:ph type="pic" sz="quarter" idx="22"/>
          </p:nvPr>
        </p:nvSpPr>
        <p:spPr bwMode="gray">
          <a:xfrm>
            <a:off x="9625872" y="4906733"/>
            <a:ext cx="2256886" cy="1354132"/>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1304461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icture and Text (righ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6" name="Inhaltsplatzhalter 2"/>
          <p:cNvSpPr>
            <a:spLocks noGrp="1"/>
          </p:cNvSpPr>
          <p:nvPr>
            <p:ph idx="12"/>
          </p:nvPr>
        </p:nvSpPr>
        <p:spPr bwMode="gray">
          <a:xfrm>
            <a:off x="5849084" y="1581502"/>
            <a:ext cx="6033675" cy="4679364"/>
          </a:xfrm>
        </p:spPr>
        <p:txBody>
          <a:body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a:p>
        </p:txBody>
      </p:sp>
      <p:sp>
        <p:nvSpPr>
          <p:cNvPr id="7" name="Bildplatzhalter 8"/>
          <p:cNvSpPr>
            <a:spLocks noGrp="1"/>
          </p:cNvSpPr>
          <p:nvPr>
            <p:ph type="pic" sz="quarter" idx="13"/>
          </p:nvPr>
        </p:nvSpPr>
        <p:spPr bwMode="gray">
          <a:xfrm>
            <a:off x="307657" y="1581502"/>
            <a:ext cx="5295301" cy="4679365"/>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152163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cs-CZ" noProof="0"/>
              <a:t>Kliknutím lze upravit styl.</a:t>
            </a:r>
            <a:endParaRPr lang="en-GB" noProof="0" dirty="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7" name="Textplatzhalter 6"/>
          <p:cNvSpPr>
            <a:spLocks noGrp="1"/>
          </p:cNvSpPr>
          <p:nvPr>
            <p:ph type="body" sz="quarter" idx="12"/>
          </p:nvPr>
        </p:nvSpPr>
        <p:spPr bwMode="gray">
          <a:xfrm>
            <a:off x="307656" y="1566556"/>
            <a:ext cx="11575101" cy="4702546"/>
          </a:xfrm>
        </p:spPr>
        <p:txBody>
          <a:bodyPr/>
          <a:lstStyle>
            <a:lvl1pPr marL="466469" indent="-466469">
              <a:spcBef>
                <a:spcPts val="2340"/>
              </a:spcBef>
              <a:buClrTx/>
              <a:buFont typeface="+mj-lt"/>
              <a:buAutoNum type="arabicPeriod"/>
              <a:defRPr sz="2000" b="1">
                <a:solidFill>
                  <a:schemeClr val="accent2"/>
                </a:solidFill>
              </a:defRPr>
            </a:lvl1pPr>
            <a:lvl2pPr marL="1129086" indent="-664062">
              <a:buFont typeface="Verdana" pitchFamily="34" charset="0"/>
              <a:buNone/>
              <a:tabLst>
                <a:tab pos="1129086" algn="l"/>
                <a:tab pos="1433071" algn="l"/>
                <a:tab pos="1737055" algn="l"/>
              </a:tabLst>
              <a:defRPr sz="2000" b="0">
                <a:solidFill>
                  <a:schemeClr val="accent2"/>
                </a:solidFill>
              </a:defRPr>
            </a:lvl2pPr>
            <a:lvl3pPr marL="1433071" indent="-966237">
              <a:buNone/>
              <a:defRPr sz="2000" b="0">
                <a:solidFill>
                  <a:schemeClr val="accent2"/>
                </a:solidFill>
              </a:defRPr>
            </a:lvl3pPr>
            <a:lvl4pPr marL="1737055" indent="-1270222">
              <a:buNone/>
              <a:defRPr sz="2000" b="0">
                <a:solidFill>
                  <a:schemeClr val="accent2"/>
                </a:solidFill>
              </a:defRPr>
            </a:lvl4pPr>
            <a:lvl5pPr marL="1530780" indent="0">
              <a:buNone/>
              <a:defRPr sz="2280" b="0">
                <a:solidFill>
                  <a:schemeClr val="accent2"/>
                </a:solidFill>
              </a:defRPr>
            </a:lvl5p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p:txBody>
      </p:sp>
    </p:spTree>
    <p:extLst>
      <p:ext uri="{BB962C8B-B14F-4D97-AF65-F5344CB8AC3E}">
        <p14:creationId xmlns:p14="http://schemas.microsoft.com/office/powerpoint/2010/main" val="621746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icture and Text (lef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6" name="Inhaltsplatzhalter 2"/>
          <p:cNvSpPr>
            <a:spLocks noGrp="1"/>
          </p:cNvSpPr>
          <p:nvPr>
            <p:ph idx="12"/>
          </p:nvPr>
        </p:nvSpPr>
        <p:spPr bwMode="gray">
          <a:xfrm>
            <a:off x="312577" y="1581502"/>
            <a:ext cx="6033675" cy="4679364"/>
          </a:xfrm>
        </p:spPr>
        <p:txBody>
          <a:body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a:p>
        </p:txBody>
      </p:sp>
      <p:sp>
        <p:nvSpPr>
          <p:cNvPr id="7" name="Bildplatzhalter 8"/>
          <p:cNvSpPr>
            <a:spLocks noGrp="1"/>
          </p:cNvSpPr>
          <p:nvPr>
            <p:ph type="pic" sz="quarter" idx="13"/>
          </p:nvPr>
        </p:nvSpPr>
        <p:spPr bwMode="gray">
          <a:xfrm>
            <a:off x="6576133" y="1581502"/>
            <a:ext cx="5295301" cy="4679364"/>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38664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umsplatzhalter 1"/>
          <p:cNvSpPr>
            <a:spLocks noGrp="1"/>
          </p:cNvSpPr>
          <p:nvPr>
            <p:ph type="dt" sz="half" idx="10"/>
          </p:nvPr>
        </p:nvSpPr>
        <p:spPr bwMode="gray"/>
        <p:txBody>
          <a:bodyPr/>
          <a:lstStyle/>
          <a:p>
            <a:r>
              <a:rPr lang="de-DE" noProof="0"/>
              <a:t>Month/Year</a:t>
            </a:r>
            <a:endParaRPr lang="en-GB" noProof="0"/>
          </a:p>
        </p:txBody>
      </p:sp>
      <p:sp>
        <p:nvSpPr>
          <p:cNvPr id="3" name="Fußzeilenplatzhalter 2"/>
          <p:cNvSpPr>
            <a:spLocks noGrp="1"/>
          </p:cNvSpPr>
          <p:nvPr>
            <p:ph type="ftr" sz="quarter" idx="11"/>
          </p:nvPr>
        </p:nvSpPr>
        <p:spPr bwMode="gray"/>
        <p:txBody>
          <a:bodyPr/>
          <a:lstStyle/>
          <a:p>
            <a:r>
              <a:rPr lang="en-US" noProof="0"/>
              <a:t>Title – Department/Author (Insert &gt; Header and Footer)</a:t>
            </a:r>
            <a:endParaRPr lang="en-GB" noProof="0"/>
          </a:p>
        </p:txBody>
      </p:sp>
    </p:spTree>
    <p:extLst>
      <p:ext uri="{BB962C8B-B14F-4D97-AF65-F5344CB8AC3E}">
        <p14:creationId xmlns:p14="http://schemas.microsoft.com/office/powerpoint/2010/main" val="4051454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icture and 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7" name="Bildplatzhalter 8"/>
          <p:cNvSpPr>
            <a:spLocks noGrp="1"/>
          </p:cNvSpPr>
          <p:nvPr>
            <p:ph type="pic" sz="quarter" idx="13"/>
          </p:nvPr>
        </p:nvSpPr>
        <p:spPr bwMode="gray">
          <a:xfrm>
            <a:off x="6254695" y="1581502"/>
            <a:ext cx="5616740" cy="4679364"/>
          </a:xfrm>
          <a:noFill/>
        </p:spPr>
        <p:txBody>
          <a:bodyPr anchor="ctr" anchorCtr="0"/>
          <a:lstStyle>
            <a:lvl1pPr marL="0" indent="0" algn="ctr">
              <a:buNone/>
              <a:defRPr/>
            </a:lvl1pPr>
          </a:lstStyle>
          <a:p>
            <a:r>
              <a:rPr lang="cs-CZ" noProof="0"/>
              <a:t>Kliknutím na ikonu přidáte obrázek.</a:t>
            </a:r>
            <a:endParaRPr lang="en-GB" noProof="0"/>
          </a:p>
        </p:txBody>
      </p:sp>
      <p:sp>
        <p:nvSpPr>
          <p:cNvPr id="8" name="Bildplatzhalter 8">
            <a:extLst>
              <a:ext uri="{FF2B5EF4-FFF2-40B4-BE49-F238E27FC236}">
                <a16:creationId xmlns:a16="http://schemas.microsoft.com/office/drawing/2014/main" id="{BC7F9778-84B7-44AA-85EB-E9F2079B4A7C}"/>
              </a:ext>
            </a:extLst>
          </p:cNvPr>
          <p:cNvSpPr>
            <a:spLocks noGrp="1"/>
          </p:cNvSpPr>
          <p:nvPr>
            <p:ph type="pic" sz="quarter" idx="14"/>
          </p:nvPr>
        </p:nvSpPr>
        <p:spPr bwMode="gray">
          <a:xfrm>
            <a:off x="318977" y="1581502"/>
            <a:ext cx="5616739" cy="4679364"/>
          </a:xfrm>
          <a:noFill/>
        </p:spPr>
        <p:txBody>
          <a:bodyPr anchor="ctr" anchorCtr="0"/>
          <a:lstStyle>
            <a:lvl1pPr marL="0" indent="0" algn="ctr">
              <a:buNone/>
              <a:defRPr/>
            </a:lvl1pPr>
          </a:lstStyle>
          <a:p>
            <a:r>
              <a:rPr lang="cs-CZ" noProof="0"/>
              <a:t>Kliknutím na ikonu přidáte obrázek.</a:t>
            </a:r>
            <a:endParaRPr lang="en-GB" noProof="0"/>
          </a:p>
        </p:txBody>
      </p:sp>
    </p:spTree>
    <p:extLst>
      <p:ext uri="{BB962C8B-B14F-4D97-AF65-F5344CB8AC3E}">
        <p14:creationId xmlns:p14="http://schemas.microsoft.com/office/powerpoint/2010/main" val="3393989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ubtitle">
    <p:spTree>
      <p:nvGrpSpPr>
        <p:cNvPr id="1" name=""/>
        <p:cNvGrpSpPr/>
        <p:nvPr/>
      </p:nvGrpSpPr>
      <p:grpSpPr>
        <a:xfrm>
          <a:off x="0" y="0"/>
          <a:ext cx="0" cy="0"/>
          <a:chOff x="0" y="0"/>
          <a:chExt cx="0" cy="0"/>
        </a:xfrm>
      </p:grpSpPr>
      <p:sp>
        <p:nvSpPr>
          <p:cNvPr id="6" name="Bildplatzhalter 8"/>
          <p:cNvSpPr>
            <a:spLocks noGrp="1"/>
          </p:cNvSpPr>
          <p:nvPr>
            <p:ph type="pic" sz="quarter" idx="12"/>
          </p:nvPr>
        </p:nvSpPr>
        <p:spPr bwMode="gray">
          <a:xfrm>
            <a:off x="307658" y="307757"/>
            <a:ext cx="11575100" cy="6241317"/>
          </a:xfrm>
          <a:solidFill>
            <a:schemeClr val="accent3"/>
          </a:solidFill>
        </p:spPr>
        <p:txBody>
          <a:bodyPr anchor="ctr" anchorCtr="0"/>
          <a:lstStyle>
            <a:lvl1pPr marL="0" indent="0" algn="ctr">
              <a:buNone/>
              <a:defRPr/>
            </a:lvl1pPr>
          </a:lstStyle>
          <a:p>
            <a:r>
              <a:rPr lang="cs-CZ" noProof="0"/>
              <a:t>Kliknutím na ikonu přidáte obrázek.</a:t>
            </a:r>
            <a:endParaRPr lang="en-GB" noProof="0"/>
          </a:p>
        </p:txBody>
      </p:sp>
      <p:sp>
        <p:nvSpPr>
          <p:cNvPr id="3" name="Titel 1">
            <a:extLst>
              <a:ext uri="{FF2B5EF4-FFF2-40B4-BE49-F238E27FC236}">
                <a16:creationId xmlns:a16="http://schemas.microsoft.com/office/drawing/2014/main" id="{116E6EC9-E0EE-4FB8-906E-7FD61B57C554}"/>
              </a:ext>
            </a:extLst>
          </p:cNvPr>
          <p:cNvSpPr>
            <a:spLocks noGrp="1"/>
          </p:cNvSpPr>
          <p:nvPr>
            <p:ph type="ctrTitle" hasCustomPrompt="1"/>
          </p:nvPr>
        </p:nvSpPr>
        <p:spPr bwMode="gray">
          <a:xfrm>
            <a:off x="0" y="4539280"/>
            <a:ext cx="12190413" cy="730566"/>
          </a:xfrm>
          <a:solidFill>
            <a:schemeClr val="bg1"/>
          </a:solidFill>
        </p:spPr>
        <p:txBody>
          <a:bodyPr lIns="698108" rIns="287456" bIns="0" anchor="ctr" anchorCtr="0"/>
          <a:lstStyle>
            <a:lvl1pPr algn="l">
              <a:lnSpc>
                <a:spcPct val="100000"/>
              </a:lnSpc>
              <a:spcBef>
                <a:spcPts val="0"/>
              </a:spcBef>
              <a:spcAft>
                <a:spcPts val="0"/>
              </a:spcAft>
              <a:defRPr sz="3000">
                <a:solidFill>
                  <a:schemeClr val="accent2"/>
                </a:solidFill>
              </a:defRPr>
            </a:lvl1pPr>
          </a:lstStyle>
          <a:p>
            <a:r>
              <a:rPr lang="en-GB" noProof="0" dirty="0" err="1"/>
              <a:t>Titelmasterformat</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87077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big)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cs-CZ" noProof="0"/>
              <a:t>Kliknutím lze upravit styl.</a:t>
            </a:r>
            <a:endParaRPr lang="en-GB" noProof="0"/>
          </a:p>
        </p:txBody>
      </p:sp>
      <p:sp>
        <p:nvSpPr>
          <p:cNvPr id="3" name="Inhaltsplatzhalter 2"/>
          <p:cNvSpPr>
            <a:spLocks noGrp="1"/>
          </p:cNvSpPr>
          <p:nvPr>
            <p:ph idx="1"/>
          </p:nvPr>
        </p:nvSpPr>
        <p:spPr bwMode="gray">
          <a:xfrm>
            <a:off x="307656" y="1581502"/>
            <a:ext cx="11575101" cy="4679364"/>
          </a:xfrm>
        </p:spPr>
        <p:txBody>
          <a:bodyPr/>
          <a:lstStyle>
            <a:lvl1pPr marL="346756" indent="-346756">
              <a:defRPr sz="2000"/>
            </a:lvl1pPr>
            <a:lvl2pPr marL="817352" indent="-470596">
              <a:defRPr sz="2000"/>
            </a:lvl2pPr>
            <a:lvl3pPr marL="1287948" indent="-470596">
              <a:defRPr sz="2000"/>
            </a:lvl3pPr>
            <a:lvl4pPr marL="1746161" indent="-458212">
              <a:defRPr sz="2000"/>
            </a:lvl4pPr>
            <a:lvl5pPr marL="2216757" indent="-458212">
              <a:defRPr sz="2000"/>
            </a:lvl5p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Tree>
    <p:extLst>
      <p:ext uri="{BB962C8B-B14F-4D97-AF65-F5344CB8AC3E}">
        <p14:creationId xmlns:p14="http://schemas.microsoft.com/office/powerpoint/2010/main" val="161094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cs-CZ" noProof="0"/>
              <a:t>Kliknutím lze upravit styl.</a:t>
            </a:r>
            <a:endParaRPr lang="en-GB" noProof="0"/>
          </a:p>
        </p:txBody>
      </p:sp>
      <p:sp>
        <p:nvSpPr>
          <p:cNvPr id="3" name="Inhaltsplatzhalter 2"/>
          <p:cNvSpPr>
            <a:spLocks noGrp="1"/>
          </p:cNvSpPr>
          <p:nvPr>
            <p:ph idx="1"/>
          </p:nvPr>
        </p:nvSpPr>
        <p:spPr bwMode="gray">
          <a:xfrm>
            <a:off x="307656" y="1581502"/>
            <a:ext cx="11575101" cy="4679364"/>
          </a:xfrm>
        </p:spPr>
        <p:txBody>
          <a:body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dirty="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Tree>
    <p:extLst>
      <p:ext uri="{BB962C8B-B14F-4D97-AF65-F5344CB8AC3E}">
        <p14:creationId xmlns:p14="http://schemas.microsoft.com/office/powerpoint/2010/main" val="117707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Text (two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cs-CZ" noProof="0"/>
              <a:t>Kliknutím lze upravit styl.</a:t>
            </a:r>
            <a:endParaRPr lang="en-GB" noProof="0"/>
          </a:p>
        </p:txBody>
      </p:sp>
      <p:sp>
        <p:nvSpPr>
          <p:cNvPr id="3" name="Inhaltsplatzhalter 2"/>
          <p:cNvSpPr>
            <a:spLocks noGrp="1"/>
          </p:cNvSpPr>
          <p:nvPr>
            <p:ph idx="1"/>
          </p:nvPr>
        </p:nvSpPr>
        <p:spPr bwMode="gray"/>
        <p:txBody>
          <a:bodyPr numCol="2" spcCol="108000"/>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Tree>
    <p:extLst>
      <p:ext uri="{BB962C8B-B14F-4D97-AF65-F5344CB8AC3E}">
        <p14:creationId xmlns:p14="http://schemas.microsoft.com/office/powerpoint/2010/main" val="90236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three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cs-CZ" noProof="0"/>
              <a:t>Kliknutím lze upravit styl.</a:t>
            </a:r>
            <a:endParaRPr lang="en-GB" noProof="0"/>
          </a:p>
        </p:txBody>
      </p:sp>
      <p:sp>
        <p:nvSpPr>
          <p:cNvPr id="3" name="Inhaltsplatzhalter 2"/>
          <p:cNvSpPr>
            <a:spLocks noGrp="1"/>
          </p:cNvSpPr>
          <p:nvPr>
            <p:ph idx="1"/>
          </p:nvPr>
        </p:nvSpPr>
        <p:spPr bwMode="gray"/>
        <p:txBody>
          <a:bodyPr numCol="3" spcCol="108000"/>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Tree>
    <p:extLst>
      <p:ext uri="{BB962C8B-B14F-4D97-AF65-F5344CB8AC3E}">
        <p14:creationId xmlns:p14="http://schemas.microsoft.com/office/powerpoint/2010/main" val="1976447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Text (four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cs-CZ" noProof="0"/>
              <a:t>Kliknutím lze upravit styl.</a:t>
            </a:r>
            <a:endParaRPr lang="en-GB" noProof="0"/>
          </a:p>
        </p:txBody>
      </p:sp>
      <p:sp>
        <p:nvSpPr>
          <p:cNvPr id="3" name="Inhaltsplatzhalter 2"/>
          <p:cNvSpPr>
            <a:spLocks noGrp="1"/>
          </p:cNvSpPr>
          <p:nvPr>
            <p:ph idx="1"/>
          </p:nvPr>
        </p:nvSpPr>
        <p:spPr bwMode="gray"/>
        <p:txBody>
          <a:bodyPr numCol="4" spcCol="108000"/>
          <a:lstStyle>
            <a:lvl1pPr>
              <a:defRPr/>
            </a:lvl1pPr>
          </a:lstStyle>
          <a:p>
            <a:pPr lvl="0"/>
            <a:r>
              <a:rPr lang="cs-CZ" noProof="0"/>
              <a:t>Po kliknutí můžete upravovat styly textu v předloze.</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Tree>
    <p:extLst>
      <p:ext uri="{BB962C8B-B14F-4D97-AF65-F5344CB8AC3E}">
        <p14:creationId xmlns:p14="http://schemas.microsoft.com/office/powerpoint/2010/main" val="242817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cs-CZ" noProof="0"/>
              <a:t>Kliknutím lze upravit styl.</a:t>
            </a:r>
            <a:endParaRPr lang="en-GB" noProof="0"/>
          </a:p>
        </p:txBody>
      </p:sp>
      <p:sp>
        <p:nvSpPr>
          <p:cNvPr id="3" name="Datumsplatzhalter 2"/>
          <p:cNvSpPr>
            <a:spLocks noGrp="1"/>
          </p:cNvSpPr>
          <p:nvPr>
            <p:ph type="dt" sz="half" idx="10"/>
          </p:nvPr>
        </p:nvSpPr>
        <p:spPr bwMode="gray"/>
        <p:txBody>
          <a:bodyPr/>
          <a:lstStyle/>
          <a:p>
            <a:r>
              <a:rPr lang="de-DE" noProof="0"/>
              <a:t>Month/Year</a:t>
            </a:r>
            <a:endParaRPr lang="en-GB" noProof="0"/>
          </a:p>
        </p:txBody>
      </p:sp>
      <p:sp>
        <p:nvSpPr>
          <p:cNvPr id="4" name="Fußzeilenplatzhalter 3"/>
          <p:cNvSpPr>
            <a:spLocks noGrp="1"/>
          </p:cNvSpPr>
          <p:nvPr>
            <p:ph type="ftr" sz="quarter" idx="11"/>
          </p:nvPr>
        </p:nvSpPr>
        <p:spPr bwMode="gray"/>
        <p:txBody>
          <a:bodyPr/>
          <a:lstStyle/>
          <a:p>
            <a:r>
              <a:rPr lang="en-US" noProof="0"/>
              <a:t>Title – Department/Author (Insert &gt; Header and Footer)</a:t>
            </a:r>
            <a:endParaRPr lang="en-GB" noProof="0"/>
          </a:p>
        </p:txBody>
      </p:sp>
    </p:spTree>
    <p:extLst>
      <p:ext uri="{BB962C8B-B14F-4D97-AF65-F5344CB8AC3E}">
        <p14:creationId xmlns:p14="http://schemas.microsoft.com/office/powerpoint/2010/main" val="354219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el 1"/>
          <p:cNvSpPr>
            <a:spLocks noGrp="1"/>
          </p:cNvSpPr>
          <p:nvPr>
            <p:ph type="title"/>
          </p:nvPr>
        </p:nvSpPr>
        <p:spPr bwMode="gray">
          <a:xfrm>
            <a:off x="307799" y="855475"/>
            <a:ext cx="11574959" cy="646288"/>
          </a:xfrm>
        </p:spPr>
        <p:txBody>
          <a:bodyPr/>
          <a:lstStyle/>
          <a:p>
            <a:r>
              <a:rPr lang="cs-CZ" noProof="0"/>
              <a:t>Kliknutím lze upravit styl.</a:t>
            </a:r>
            <a:endParaRPr lang="en-GB" noProof="0"/>
          </a:p>
        </p:txBody>
      </p:sp>
      <p:sp>
        <p:nvSpPr>
          <p:cNvPr id="4" name="Datumsplatzhalter 3"/>
          <p:cNvSpPr>
            <a:spLocks noGrp="1"/>
          </p:cNvSpPr>
          <p:nvPr>
            <p:ph type="dt" sz="half" idx="10"/>
          </p:nvPr>
        </p:nvSpPr>
        <p:spPr bwMode="gray"/>
        <p:txBody>
          <a:bodyPr/>
          <a:lstStyle/>
          <a:p>
            <a:r>
              <a:rPr lang="de-DE" noProof="0"/>
              <a:t>Month/Year</a:t>
            </a:r>
            <a:endParaRPr lang="en-GB" noProof="0"/>
          </a:p>
        </p:txBody>
      </p:sp>
      <p:sp>
        <p:nvSpPr>
          <p:cNvPr id="5" name="Fußzeilenplatzhalter 4"/>
          <p:cNvSpPr>
            <a:spLocks noGrp="1"/>
          </p:cNvSpPr>
          <p:nvPr>
            <p:ph type="ftr" sz="quarter" idx="11"/>
          </p:nvPr>
        </p:nvSpPr>
        <p:spPr bwMode="gray"/>
        <p:txBody>
          <a:bodyPr/>
          <a:lstStyle/>
          <a:p>
            <a:r>
              <a:rPr lang="en-US" noProof="0"/>
              <a:t>Title – Department/Author (Insert &gt; Header and Footer)</a:t>
            </a:r>
            <a:endParaRPr lang="en-GB" noProof="0"/>
          </a:p>
        </p:txBody>
      </p:sp>
      <p:sp>
        <p:nvSpPr>
          <p:cNvPr id="7" name="Medienplatzhalter 6"/>
          <p:cNvSpPr>
            <a:spLocks noGrp="1"/>
          </p:cNvSpPr>
          <p:nvPr>
            <p:ph type="media" sz="quarter" idx="12"/>
          </p:nvPr>
        </p:nvSpPr>
        <p:spPr>
          <a:xfrm>
            <a:off x="307656" y="1566557"/>
            <a:ext cx="11575101" cy="4702546"/>
          </a:xfrm>
        </p:spPr>
        <p:txBody>
          <a:bodyPr anchor="ctr" anchorCtr="0"/>
          <a:lstStyle>
            <a:lvl1pPr marL="0" indent="0" algn="ctr">
              <a:buNone/>
              <a:defRPr/>
            </a:lvl1pPr>
          </a:lstStyle>
          <a:p>
            <a:r>
              <a:rPr lang="cs-CZ"/>
              <a:t>Kliknutím na ikonu přidáte multimédia.</a:t>
            </a:r>
            <a:endParaRPr lang="en-GB"/>
          </a:p>
        </p:txBody>
      </p:sp>
    </p:spTree>
    <p:extLst>
      <p:ext uri="{BB962C8B-B14F-4D97-AF65-F5344CB8AC3E}">
        <p14:creationId xmlns:p14="http://schemas.microsoft.com/office/powerpoint/2010/main" val="251098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307656" y="856694"/>
            <a:ext cx="11575101" cy="645069"/>
          </a:xfrm>
          <a:prstGeom prst="rect">
            <a:avLst/>
          </a:prstGeom>
        </p:spPr>
        <p:txBody>
          <a:bodyPr vert="horz" lIns="0" tIns="0" rIns="0" bIns="0" rtlCol="0" anchor="t" anchorCtr="0">
            <a:no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bwMode="gray">
          <a:xfrm>
            <a:off x="307656" y="1581502"/>
            <a:ext cx="11575101" cy="4679365"/>
          </a:xfrm>
          <a:prstGeom prst="rect">
            <a:avLst/>
          </a:prstGeom>
        </p:spPr>
        <p:txBody>
          <a:bodyPr vert="horz" lIns="0" tIns="0" rIns="0" bIns="0" rtlCol="0" anchor="t" anchorCtr="0">
            <a:noAutofit/>
          </a:body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2"/>
          </p:nvPr>
        </p:nvSpPr>
        <p:spPr bwMode="gray">
          <a:xfrm>
            <a:off x="9791138" y="6491070"/>
            <a:ext cx="2091621" cy="179999"/>
          </a:xfrm>
          <a:prstGeom prst="rect">
            <a:avLst/>
          </a:prstGeom>
          <a:noFill/>
        </p:spPr>
        <p:txBody>
          <a:bodyPr wrap="square" lIns="0" tIns="0" rIns="0" bIns="0" rtlCol="0">
            <a:noAutofit/>
          </a:bodyPr>
          <a:lstStyle>
            <a:lvl1pPr algn="r">
              <a:defRPr lang="de-DE" sz="800" smtClean="0"/>
            </a:lvl1pPr>
          </a:lstStyle>
          <a:p>
            <a:r>
              <a:rPr lang="de-DE"/>
              <a:t>Month/Year</a:t>
            </a:r>
          </a:p>
        </p:txBody>
      </p:sp>
      <p:sp>
        <p:nvSpPr>
          <p:cNvPr id="5" name="Fußzeilenplatzhalter 4"/>
          <p:cNvSpPr>
            <a:spLocks noGrp="1"/>
          </p:cNvSpPr>
          <p:nvPr>
            <p:ph type="ftr" sz="quarter" idx="3"/>
          </p:nvPr>
        </p:nvSpPr>
        <p:spPr bwMode="gray">
          <a:xfrm>
            <a:off x="671311" y="6491070"/>
            <a:ext cx="9023827" cy="179999"/>
          </a:xfrm>
          <a:prstGeom prst="rect">
            <a:avLst/>
          </a:prstGeom>
          <a:noFill/>
        </p:spPr>
        <p:txBody>
          <a:bodyPr wrap="square" lIns="0" tIns="0" rIns="0" bIns="0" rtlCol="0">
            <a:noAutofit/>
          </a:bodyPr>
          <a:lstStyle>
            <a:lvl1pPr>
              <a:defRPr lang="de-DE" sz="800"/>
            </a:lvl1pPr>
          </a:lstStyle>
          <a:p>
            <a:r>
              <a:rPr lang="en-US"/>
              <a:t>Title – Department/Author (Insert &gt; Header and Footer)</a:t>
            </a:r>
            <a:endParaRPr lang="en-GB" dirty="0"/>
          </a:p>
        </p:txBody>
      </p:sp>
      <p:cxnSp>
        <p:nvCxnSpPr>
          <p:cNvPr id="8" name="Gerade Verbindung 7"/>
          <p:cNvCxnSpPr/>
          <p:nvPr userDrawn="1"/>
        </p:nvCxnSpPr>
        <p:spPr bwMode="gray">
          <a:xfrm>
            <a:off x="307656" y="6385911"/>
            <a:ext cx="11575101"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307656" y="744052"/>
            <a:ext cx="115751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feld 9"/>
          <p:cNvSpPr txBox="1"/>
          <p:nvPr userDrawn="1"/>
        </p:nvSpPr>
        <p:spPr bwMode="gray">
          <a:xfrm>
            <a:off x="307657" y="6491070"/>
            <a:ext cx="363655" cy="179999"/>
          </a:xfrm>
          <a:prstGeom prst="rect">
            <a:avLst/>
          </a:prstGeom>
          <a:noFill/>
        </p:spPr>
        <p:txBody>
          <a:bodyPr wrap="square" lIns="0" tIns="0" rIns="0" bIns="0" rtlCol="0">
            <a:noAutofit/>
          </a:bodyPr>
          <a:lstStyle/>
          <a:p>
            <a:fld id="{4F56C437-17A2-4A15-8C42-3AD576A5838E}" type="slidenum">
              <a:rPr lang="en-GB" sz="800" noProof="0" smtClean="0"/>
              <a:t>‹#›</a:t>
            </a:fld>
            <a:endParaRPr lang="en-GB" sz="800" noProof="0"/>
          </a:p>
        </p:txBody>
      </p:sp>
      <p:pic>
        <p:nvPicPr>
          <p:cNvPr id="12" name="Bild 2" descr="PPT_Logo.pdf"/>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763792" y="186929"/>
            <a:ext cx="1050196" cy="476860"/>
          </a:xfrm>
          <a:prstGeom prst="rect">
            <a:avLst/>
          </a:prstGeom>
        </p:spPr>
      </p:pic>
      <p:sp>
        <p:nvSpPr>
          <p:cNvPr id="11" name="Rechteck 10">
            <a:extLst>
              <a:ext uri="{FF2B5EF4-FFF2-40B4-BE49-F238E27FC236}">
                <a16:creationId xmlns:a16="http://schemas.microsoft.com/office/drawing/2014/main" id="{88A607CA-1CBC-40D4-8AED-E84DDE562656}"/>
              </a:ext>
            </a:extLst>
          </p:cNvPr>
          <p:cNvSpPr/>
          <p:nvPr userDrawn="1"/>
        </p:nvSpPr>
        <p:spPr>
          <a:xfrm>
            <a:off x="-1703218" y="600043"/>
            <a:ext cx="1436391" cy="448047"/>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buClr>
                <a:schemeClr val="accent1"/>
              </a:buClr>
            </a:pPr>
            <a:r>
              <a:rPr lang="en-GB" sz="900" dirty="0" err="1">
                <a:solidFill>
                  <a:schemeClr val="bg1"/>
                </a:solidFill>
              </a:rPr>
              <a:t>CoolGrey</a:t>
            </a:r>
            <a:endParaRPr lang="en-GB" sz="900" dirty="0">
              <a:solidFill>
                <a:schemeClr val="bg1"/>
              </a:solidFill>
            </a:endParaRPr>
          </a:p>
          <a:p>
            <a:pPr>
              <a:lnSpc>
                <a:spcPct val="110000"/>
              </a:lnSpc>
              <a:buClr>
                <a:schemeClr val="accent1"/>
              </a:buClr>
            </a:pPr>
            <a:r>
              <a:rPr lang="en-GB" sz="900" dirty="0">
                <a:solidFill>
                  <a:schemeClr val="bg1"/>
                </a:solidFill>
              </a:rPr>
              <a:t>R120 G120 B120</a:t>
            </a:r>
          </a:p>
        </p:txBody>
      </p:sp>
      <p:sp>
        <p:nvSpPr>
          <p:cNvPr id="13" name="Rechteck 12">
            <a:extLst>
              <a:ext uri="{FF2B5EF4-FFF2-40B4-BE49-F238E27FC236}">
                <a16:creationId xmlns:a16="http://schemas.microsoft.com/office/drawing/2014/main" id="{4670A614-EE77-4D4D-A82E-DB97785CDA94}"/>
              </a:ext>
            </a:extLst>
          </p:cNvPr>
          <p:cNvSpPr/>
          <p:nvPr userDrawn="1"/>
        </p:nvSpPr>
        <p:spPr>
          <a:xfrm>
            <a:off x="-1703222" y="6409953"/>
            <a:ext cx="1436393" cy="448047"/>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buClr>
                <a:schemeClr val="accent1"/>
              </a:buClr>
            </a:pPr>
            <a:r>
              <a:rPr lang="en-GB" sz="900" dirty="0" err="1">
                <a:solidFill>
                  <a:schemeClr val="tx2"/>
                </a:solidFill>
              </a:rPr>
              <a:t>ClearWhite</a:t>
            </a:r>
            <a:endParaRPr lang="en-GB" sz="900" dirty="0">
              <a:solidFill>
                <a:schemeClr val="tx2"/>
              </a:solidFill>
            </a:endParaRPr>
          </a:p>
          <a:p>
            <a:pPr>
              <a:lnSpc>
                <a:spcPct val="110000"/>
              </a:lnSpc>
              <a:buClr>
                <a:schemeClr val="accent1"/>
              </a:buClr>
            </a:pPr>
            <a:r>
              <a:rPr lang="pt-BR" sz="900" dirty="0">
                <a:solidFill>
                  <a:schemeClr val="tx2"/>
                </a:solidFill>
              </a:rPr>
              <a:t>R255 G255 B255</a:t>
            </a:r>
          </a:p>
        </p:txBody>
      </p:sp>
      <p:sp>
        <p:nvSpPr>
          <p:cNvPr id="14" name="Rechteck 13">
            <a:extLst>
              <a:ext uri="{FF2B5EF4-FFF2-40B4-BE49-F238E27FC236}">
                <a16:creationId xmlns:a16="http://schemas.microsoft.com/office/drawing/2014/main" id="{3125DE24-BC53-463A-8446-F738DBD79F3C}"/>
              </a:ext>
            </a:extLst>
          </p:cNvPr>
          <p:cNvSpPr/>
          <p:nvPr userDrawn="1"/>
        </p:nvSpPr>
        <p:spPr>
          <a:xfrm>
            <a:off x="12445596" y="600043"/>
            <a:ext cx="1436393" cy="448047"/>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043056" rtl="0" eaLnBrk="1" fontAlgn="auto" latinLnBrk="0" hangingPunct="1">
              <a:lnSpc>
                <a:spcPct val="110000"/>
              </a:lnSpc>
              <a:spcBef>
                <a:spcPts val="0"/>
              </a:spcBef>
              <a:spcAft>
                <a:spcPts val="0"/>
              </a:spcAft>
              <a:buClr>
                <a:schemeClr val="accent1"/>
              </a:buClr>
              <a:buSzTx/>
              <a:buFontTx/>
              <a:buNone/>
              <a:tabLst/>
              <a:defRPr/>
            </a:pPr>
            <a:r>
              <a:rPr lang="en-GB" sz="900" dirty="0" err="1">
                <a:solidFill>
                  <a:schemeClr val="bg1"/>
                </a:solidFill>
              </a:rPr>
              <a:t>WaterBlue</a:t>
            </a:r>
            <a:endParaRPr lang="en-GB" sz="900" dirty="0">
              <a:solidFill>
                <a:schemeClr val="bg1"/>
              </a:solidFill>
            </a:endParaRPr>
          </a:p>
          <a:p>
            <a:pPr marL="0" marR="0" lvl="0" indent="0" algn="l" defTabSz="1043056" rtl="0" eaLnBrk="1" fontAlgn="auto" latinLnBrk="0" hangingPunct="1">
              <a:lnSpc>
                <a:spcPct val="110000"/>
              </a:lnSpc>
              <a:spcBef>
                <a:spcPts val="0"/>
              </a:spcBef>
              <a:spcAft>
                <a:spcPts val="0"/>
              </a:spcAft>
              <a:buClr>
                <a:schemeClr val="accent1"/>
              </a:buClr>
              <a:buSzTx/>
              <a:buFontTx/>
              <a:buNone/>
              <a:tabLst/>
              <a:defRPr/>
            </a:pPr>
            <a:r>
              <a:rPr lang="pt-BR" sz="900" dirty="0">
                <a:solidFill>
                  <a:schemeClr val="bg1"/>
                </a:solidFill>
              </a:rPr>
              <a:t>R0 G90 B205</a:t>
            </a:r>
            <a:endParaRPr lang="en-GB" sz="900" dirty="0">
              <a:solidFill>
                <a:schemeClr val="bg1"/>
              </a:solidFill>
            </a:endParaRPr>
          </a:p>
        </p:txBody>
      </p:sp>
      <p:sp>
        <p:nvSpPr>
          <p:cNvPr id="15" name="Rechteck 14">
            <a:extLst>
              <a:ext uri="{FF2B5EF4-FFF2-40B4-BE49-F238E27FC236}">
                <a16:creationId xmlns:a16="http://schemas.microsoft.com/office/drawing/2014/main" id="{1D5F406D-A46A-46E9-AC02-74F17E375EC4}"/>
              </a:ext>
            </a:extLst>
          </p:cNvPr>
          <p:cNvSpPr/>
          <p:nvPr userDrawn="1"/>
        </p:nvSpPr>
        <p:spPr>
          <a:xfrm>
            <a:off x="12445594" y="1332045"/>
            <a:ext cx="1436393" cy="448047"/>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buClr>
                <a:schemeClr val="accent1"/>
              </a:buClr>
            </a:pPr>
            <a:r>
              <a:rPr lang="en-GB" sz="900" dirty="0" err="1">
                <a:solidFill>
                  <a:schemeClr val="bg1"/>
                </a:solidFill>
              </a:rPr>
              <a:t>NaturalGreen</a:t>
            </a:r>
            <a:endParaRPr lang="en-GB" sz="900" dirty="0">
              <a:solidFill>
                <a:schemeClr val="bg1"/>
              </a:solidFill>
            </a:endParaRPr>
          </a:p>
          <a:p>
            <a:pPr>
              <a:lnSpc>
                <a:spcPct val="110000"/>
              </a:lnSpc>
              <a:buClr>
                <a:schemeClr val="accent1"/>
              </a:buClr>
            </a:pPr>
            <a:r>
              <a:rPr lang="pt-BR" sz="900" dirty="0">
                <a:solidFill>
                  <a:schemeClr val="bg1"/>
                </a:solidFill>
              </a:rPr>
              <a:t>R170 G200 B0</a:t>
            </a:r>
          </a:p>
        </p:txBody>
      </p:sp>
      <p:sp>
        <p:nvSpPr>
          <p:cNvPr id="16" name="Rechteck 15">
            <a:extLst>
              <a:ext uri="{FF2B5EF4-FFF2-40B4-BE49-F238E27FC236}">
                <a16:creationId xmlns:a16="http://schemas.microsoft.com/office/drawing/2014/main" id="{56C04AB6-7A07-4CF5-887A-13C6F318F9BC}"/>
              </a:ext>
            </a:extLst>
          </p:cNvPr>
          <p:cNvSpPr/>
          <p:nvPr userDrawn="1"/>
        </p:nvSpPr>
        <p:spPr>
          <a:xfrm>
            <a:off x="12445594" y="2064047"/>
            <a:ext cx="1436393" cy="44804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buClr>
                <a:schemeClr val="accent1"/>
              </a:buClr>
            </a:pPr>
            <a:r>
              <a:rPr lang="en-GB" sz="1000" dirty="0" err="1">
                <a:solidFill>
                  <a:schemeClr val="bg1"/>
                </a:solidFill>
              </a:rPr>
              <a:t>VitalRed</a:t>
            </a:r>
            <a:endParaRPr lang="en-GB" sz="1000" dirty="0">
              <a:solidFill>
                <a:schemeClr val="bg1"/>
              </a:solidFill>
            </a:endParaRPr>
          </a:p>
          <a:p>
            <a:pPr>
              <a:lnSpc>
                <a:spcPct val="110000"/>
              </a:lnSpc>
              <a:buClr>
                <a:schemeClr val="accent1"/>
              </a:buClr>
            </a:pPr>
            <a:r>
              <a:rPr lang="pt-BR" sz="1000" dirty="0">
                <a:solidFill>
                  <a:schemeClr val="bg1"/>
                </a:solidFill>
              </a:rPr>
              <a:t>R245 G65 B0</a:t>
            </a:r>
          </a:p>
        </p:txBody>
      </p:sp>
      <p:grpSp>
        <p:nvGrpSpPr>
          <p:cNvPr id="17" name="Gruppieren 16">
            <a:extLst>
              <a:ext uri="{FF2B5EF4-FFF2-40B4-BE49-F238E27FC236}">
                <a16:creationId xmlns:a16="http://schemas.microsoft.com/office/drawing/2014/main" id="{679F6EBF-18A4-4236-95B1-7820DC5256E9}"/>
              </a:ext>
            </a:extLst>
          </p:cNvPr>
          <p:cNvGrpSpPr/>
          <p:nvPr userDrawn="1"/>
        </p:nvGrpSpPr>
        <p:grpSpPr>
          <a:xfrm>
            <a:off x="-2011067" y="3136101"/>
            <a:ext cx="1744238" cy="1181119"/>
            <a:chOff x="-2011067" y="3074110"/>
            <a:chExt cx="1744238" cy="1181119"/>
          </a:xfrm>
        </p:grpSpPr>
        <p:sp>
          <p:nvSpPr>
            <p:cNvPr id="18" name="Rechteck 17">
              <a:extLst>
                <a:ext uri="{FF2B5EF4-FFF2-40B4-BE49-F238E27FC236}">
                  <a16:creationId xmlns:a16="http://schemas.microsoft.com/office/drawing/2014/main" id="{4F75E5FB-C59A-4A7E-AB0A-773BBD3AEA21}"/>
                </a:ext>
              </a:extLst>
            </p:cNvPr>
            <p:cNvSpPr/>
            <p:nvPr userDrawn="1"/>
          </p:nvSpPr>
          <p:spPr>
            <a:xfrm>
              <a:off x="-1703220" y="3074110"/>
              <a:ext cx="1436391" cy="448047"/>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buClr>
                  <a:schemeClr val="accent1"/>
                </a:buClr>
              </a:pPr>
              <a:r>
                <a:rPr lang="en-GB" sz="900" dirty="0" err="1">
                  <a:solidFill>
                    <a:schemeClr val="bg1"/>
                  </a:solidFill>
                </a:rPr>
                <a:t>TechnicYello</a:t>
              </a:r>
              <a:endParaRPr lang="en-GB" sz="900" dirty="0">
                <a:solidFill>
                  <a:schemeClr val="bg1"/>
                </a:solidFill>
              </a:endParaRPr>
            </a:p>
            <a:p>
              <a:pPr>
                <a:lnSpc>
                  <a:spcPct val="110000"/>
                </a:lnSpc>
                <a:buClr>
                  <a:schemeClr val="accent1"/>
                </a:buClr>
              </a:pPr>
              <a:r>
                <a:rPr lang="pt-BR" sz="900" dirty="0">
                  <a:solidFill>
                    <a:schemeClr val="bg1"/>
                  </a:solidFill>
                </a:rPr>
                <a:t>R255 G180 B0</a:t>
              </a:r>
            </a:p>
          </p:txBody>
        </p:sp>
        <p:grpSp>
          <p:nvGrpSpPr>
            <p:cNvPr id="19" name="Gruppieren 18">
              <a:extLst>
                <a:ext uri="{FF2B5EF4-FFF2-40B4-BE49-F238E27FC236}">
                  <a16:creationId xmlns:a16="http://schemas.microsoft.com/office/drawing/2014/main" id="{FB6F4005-79B7-4756-BF29-6B4DD5903508}"/>
                </a:ext>
              </a:extLst>
            </p:cNvPr>
            <p:cNvGrpSpPr/>
            <p:nvPr userDrawn="1"/>
          </p:nvGrpSpPr>
          <p:grpSpPr>
            <a:xfrm>
              <a:off x="-2011067" y="3675662"/>
              <a:ext cx="1744238" cy="579567"/>
              <a:chOff x="3995030" y="2761811"/>
              <a:chExt cx="1720725" cy="508463"/>
            </a:xfrm>
          </p:grpSpPr>
          <p:sp>
            <p:nvSpPr>
              <p:cNvPr id="20" name="Rechteck 19">
                <a:extLst>
                  <a:ext uri="{FF2B5EF4-FFF2-40B4-BE49-F238E27FC236}">
                    <a16:creationId xmlns:a16="http://schemas.microsoft.com/office/drawing/2014/main" id="{079F3A31-AEEB-4444-AD48-67DF1F046F2A}"/>
                  </a:ext>
                </a:extLst>
              </p:cNvPr>
              <p:cNvSpPr/>
              <p:nvPr userDrawn="1"/>
            </p:nvSpPr>
            <p:spPr>
              <a:xfrm>
                <a:off x="3995030" y="2761811"/>
                <a:ext cx="1720725" cy="196539"/>
              </a:xfrm>
              <a:prstGeom prst="rect">
                <a:avLst/>
              </a:prstGeom>
              <a:solidFill>
                <a:srgbClr val="FFBF4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043056" rtl="0" eaLnBrk="1" fontAlgn="auto" latinLnBrk="0" hangingPunct="1">
                  <a:lnSpc>
                    <a:spcPct val="110000"/>
                  </a:lnSpc>
                  <a:spcBef>
                    <a:spcPts val="0"/>
                  </a:spcBef>
                  <a:spcAft>
                    <a:spcPts val="0"/>
                  </a:spcAft>
                  <a:buClr>
                    <a:schemeClr val="accent1"/>
                  </a:buClr>
                  <a:buSzTx/>
                  <a:buFontTx/>
                  <a:buNone/>
                  <a:tabLst/>
                  <a:defRPr/>
                </a:pPr>
                <a:r>
                  <a:rPr lang="en-GB" sz="900" dirty="0">
                    <a:solidFill>
                      <a:schemeClr val="tx1"/>
                    </a:solidFill>
                  </a:rPr>
                  <a:t>70% </a:t>
                </a:r>
                <a:r>
                  <a:rPr lang="pt-BR" sz="900" dirty="0">
                    <a:solidFill>
                      <a:schemeClr val="tx1"/>
                    </a:solidFill>
                  </a:rPr>
                  <a:t>R255 G191 B76</a:t>
                </a:r>
              </a:p>
            </p:txBody>
          </p:sp>
          <p:sp>
            <p:nvSpPr>
              <p:cNvPr id="21" name="Rechteck 20">
                <a:extLst>
                  <a:ext uri="{FF2B5EF4-FFF2-40B4-BE49-F238E27FC236}">
                    <a16:creationId xmlns:a16="http://schemas.microsoft.com/office/drawing/2014/main" id="{077899DA-A5BB-42D2-82E1-068C2369D0D6}"/>
                  </a:ext>
                </a:extLst>
              </p:cNvPr>
              <p:cNvSpPr/>
              <p:nvPr userDrawn="1"/>
            </p:nvSpPr>
            <p:spPr>
              <a:xfrm>
                <a:off x="3995030" y="3073735"/>
                <a:ext cx="1720725" cy="196539"/>
              </a:xfrm>
              <a:prstGeom prst="rect">
                <a:avLst/>
              </a:prstGeom>
              <a:solidFill>
                <a:srgbClr val="FFD1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043056" rtl="0" eaLnBrk="1" fontAlgn="auto" latinLnBrk="0" hangingPunct="1">
                  <a:lnSpc>
                    <a:spcPct val="110000"/>
                  </a:lnSpc>
                  <a:spcBef>
                    <a:spcPts val="0"/>
                  </a:spcBef>
                  <a:spcAft>
                    <a:spcPts val="0"/>
                  </a:spcAft>
                  <a:buClr>
                    <a:schemeClr val="accent1"/>
                  </a:buClr>
                  <a:buSzTx/>
                  <a:buFontTx/>
                  <a:buNone/>
                  <a:tabLst/>
                  <a:defRPr/>
                </a:pPr>
                <a:r>
                  <a:rPr lang="en-GB" sz="900" dirty="0">
                    <a:solidFill>
                      <a:schemeClr val="tx1"/>
                    </a:solidFill>
                  </a:rPr>
                  <a:t>50% </a:t>
                </a:r>
                <a:r>
                  <a:rPr lang="pt-BR" sz="900" dirty="0">
                    <a:solidFill>
                      <a:schemeClr val="tx1"/>
                    </a:solidFill>
                  </a:rPr>
                  <a:t>R255 G209 B128</a:t>
                </a:r>
              </a:p>
            </p:txBody>
          </p:sp>
        </p:grpSp>
      </p:grpSp>
      <p:grpSp>
        <p:nvGrpSpPr>
          <p:cNvPr id="22" name="Gruppieren 21">
            <a:extLst>
              <a:ext uri="{FF2B5EF4-FFF2-40B4-BE49-F238E27FC236}">
                <a16:creationId xmlns:a16="http://schemas.microsoft.com/office/drawing/2014/main" id="{564F9929-A0B5-4279-9DD4-FABC9013B14C}"/>
              </a:ext>
            </a:extLst>
          </p:cNvPr>
          <p:cNvGrpSpPr/>
          <p:nvPr userDrawn="1"/>
        </p:nvGrpSpPr>
        <p:grpSpPr>
          <a:xfrm>
            <a:off x="-2011067" y="1332045"/>
            <a:ext cx="1744239" cy="1520101"/>
            <a:chOff x="-2011067" y="1216730"/>
            <a:chExt cx="1744239" cy="1520101"/>
          </a:xfrm>
        </p:grpSpPr>
        <p:sp>
          <p:nvSpPr>
            <p:cNvPr id="23" name="Rechteck 22">
              <a:extLst>
                <a:ext uri="{FF2B5EF4-FFF2-40B4-BE49-F238E27FC236}">
                  <a16:creationId xmlns:a16="http://schemas.microsoft.com/office/drawing/2014/main" id="{51812A1F-1612-4E4D-93AC-FE2E1467A902}"/>
                </a:ext>
              </a:extLst>
            </p:cNvPr>
            <p:cNvSpPr/>
            <p:nvPr userDrawn="1"/>
          </p:nvSpPr>
          <p:spPr>
            <a:xfrm>
              <a:off x="-1703221" y="1216730"/>
              <a:ext cx="1436393" cy="448047"/>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buClr>
                  <a:schemeClr val="accent1"/>
                </a:buClr>
              </a:pPr>
              <a:r>
                <a:rPr lang="en-GB" sz="900" dirty="0" err="1">
                  <a:solidFill>
                    <a:schemeClr val="bg1"/>
                  </a:solidFill>
                </a:rPr>
                <a:t>GunMetal</a:t>
              </a:r>
              <a:endParaRPr lang="en-GB" sz="900" dirty="0">
                <a:solidFill>
                  <a:schemeClr val="bg1"/>
                </a:solidFill>
              </a:endParaRPr>
            </a:p>
            <a:p>
              <a:pPr>
                <a:lnSpc>
                  <a:spcPct val="110000"/>
                </a:lnSpc>
                <a:buClr>
                  <a:schemeClr val="accent1"/>
                </a:buClr>
              </a:pPr>
              <a:r>
                <a:rPr lang="pt-BR" sz="900" dirty="0">
                  <a:solidFill>
                    <a:schemeClr val="bg1"/>
                  </a:solidFill>
                </a:rPr>
                <a:t>R80 G80 B80</a:t>
              </a:r>
              <a:endParaRPr lang="en-GB" sz="900" dirty="0">
                <a:solidFill>
                  <a:schemeClr val="bg1"/>
                </a:solidFill>
              </a:endParaRPr>
            </a:p>
          </p:txBody>
        </p:sp>
        <p:grpSp>
          <p:nvGrpSpPr>
            <p:cNvPr id="24" name="Gruppieren 23">
              <a:extLst>
                <a:ext uri="{FF2B5EF4-FFF2-40B4-BE49-F238E27FC236}">
                  <a16:creationId xmlns:a16="http://schemas.microsoft.com/office/drawing/2014/main" id="{DFC2443B-A316-491E-B172-2465CD581CF9}"/>
                </a:ext>
              </a:extLst>
            </p:cNvPr>
            <p:cNvGrpSpPr/>
            <p:nvPr userDrawn="1"/>
          </p:nvGrpSpPr>
          <p:grpSpPr>
            <a:xfrm>
              <a:off x="-2011067" y="1827637"/>
              <a:ext cx="1744238" cy="909194"/>
              <a:chOff x="2142344" y="2751935"/>
              <a:chExt cx="1720725" cy="797649"/>
            </a:xfrm>
          </p:grpSpPr>
          <p:sp>
            <p:nvSpPr>
              <p:cNvPr id="25" name="Rechteck 24">
                <a:extLst>
                  <a:ext uri="{FF2B5EF4-FFF2-40B4-BE49-F238E27FC236}">
                    <a16:creationId xmlns:a16="http://schemas.microsoft.com/office/drawing/2014/main" id="{4D4B2C21-1D53-4EA1-8D51-0C475B331014}"/>
                  </a:ext>
                </a:extLst>
              </p:cNvPr>
              <p:cNvSpPr/>
              <p:nvPr userDrawn="1"/>
            </p:nvSpPr>
            <p:spPr>
              <a:xfrm>
                <a:off x="2142344" y="2751935"/>
                <a:ext cx="1720725" cy="196539"/>
              </a:xfrm>
              <a:prstGeom prst="rect">
                <a:avLst/>
              </a:prstGeom>
              <a:solidFill>
                <a:srgbClr val="78787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043056" rtl="0" eaLnBrk="1" fontAlgn="auto" latinLnBrk="0" hangingPunct="1">
                  <a:lnSpc>
                    <a:spcPct val="110000"/>
                  </a:lnSpc>
                  <a:spcBef>
                    <a:spcPts val="0"/>
                  </a:spcBef>
                  <a:spcAft>
                    <a:spcPts val="0"/>
                  </a:spcAft>
                  <a:buClr>
                    <a:schemeClr val="accent1"/>
                  </a:buClr>
                  <a:buSzTx/>
                  <a:buFontTx/>
                  <a:buNone/>
                  <a:tabLst/>
                  <a:defRPr/>
                </a:pPr>
                <a:r>
                  <a:rPr lang="en-GB" sz="900" dirty="0">
                    <a:solidFill>
                      <a:schemeClr val="tx1"/>
                    </a:solidFill>
                  </a:rPr>
                  <a:t>70% </a:t>
                </a:r>
                <a:r>
                  <a:rPr lang="pt-BR" sz="900" dirty="0">
                    <a:solidFill>
                      <a:schemeClr val="tx1"/>
                    </a:solidFill>
                  </a:rPr>
                  <a:t>R120 G120 B120</a:t>
                </a:r>
              </a:p>
            </p:txBody>
          </p:sp>
          <p:sp>
            <p:nvSpPr>
              <p:cNvPr id="26" name="Rechteck 25">
                <a:extLst>
                  <a:ext uri="{FF2B5EF4-FFF2-40B4-BE49-F238E27FC236}">
                    <a16:creationId xmlns:a16="http://schemas.microsoft.com/office/drawing/2014/main" id="{94972625-4880-4B97-A601-B3C9A290607D}"/>
                  </a:ext>
                </a:extLst>
              </p:cNvPr>
              <p:cNvSpPr/>
              <p:nvPr userDrawn="1"/>
            </p:nvSpPr>
            <p:spPr>
              <a:xfrm>
                <a:off x="2142344" y="3045991"/>
                <a:ext cx="1720725" cy="196539"/>
              </a:xfrm>
              <a:prstGeom prst="rect">
                <a:avLst/>
              </a:prstGeom>
              <a:solidFill>
                <a:srgbClr val="A6A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043056" rtl="0" eaLnBrk="1" fontAlgn="auto" latinLnBrk="0" hangingPunct="1">
                  <a:lnSpc>
                    <a:spcPct val="110000"/>
                  </a:lnSpc>
                  <a:spcBef>
                    <a:spcPts val="0"/>
                  </a:spcBef>
                  <a:spcAft>
                    <a:spcPts val="0"/>
                  </a:spcAft>
                  <a:buClr>
                    <a:schemeClr val="accent1"/>
                  </a:buClr>
                  <a:buSzTx/>
                  <a:buFontTx/>
                  <a:buNone/>
                  <a:tabLst/>
                  <a:defRPr/>
                </a:pPr>
                <a:r>
                  <a:rPr lang="en-GB" sz="900" dirty="0">
                    <a:solidFill>
                      <a:schemeClr val="tx1"/>
                    </a:solidFill>
                  </a:rPr>
                  <a:t>50% </a:t>
                </a:r>
                <a:r>
                  <a:rPr lang="pt-BR" sz="900" dirty="0">
                    <a:solidFill>
                      <a:schemeClr val="tx1"/>
                    </a:solidFill>
                  </a:rPr>
                  <a:t>R166 G166 B166</a:t>
                </a:r>
              </a:p>
            </p:txBody>
          </p:sp>
          <p:sp>
            <p:nvSpPr>
              <p:cNvPr id="27" name="Rechteck 26">
                <a:extLst>
                  <a:ext uri="{FF2B5EF4-FFF2-40B4-BE49-F238E27FC236}">
                    <a16:creationId xmlns:a16="http://schemas.microsoft.com/office/drawing/2014/main" id="{0CCE3D95-A840-402F-AF7F-454EFB339153}"/>
                  </a:ext>
                </a:extLst>
              </p:cNvPr>
              <p:cNvSpPr/>
              <p:nvPr userDrawn="1"/>
            </p:nvSpPr>
            <p:spPr>
              <a:xfrm>
                <a:off x="2142344" y="3353045"/>
                <a:ext cx="1720725" cy="196539"/>
              </a:xfrm>
              <a:prstGeom prst="rect">
                <a:avLst/>
              </a:prstGeom>
              <a:solidFill>
                <a:srgbClr val="CCCC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043056" rtl="0" eaLnBrk="1" fontAlgn="auto" latinLnBrk="0" hangingPunct="1">
                  <a:lnSpc>
                    <a:spcPct val="110000"/>
                  </a:lnSpc>
                  <a:spcBef>
                    <a:spcPts val="0"/>
                  </a:spcBef>
                  <a:spcAft>
                    <a:spcPts val="0"/>
                  </a:spcAft>
                  <a:buClr>
                    <a:schemeClr val="accent1"/>
                  </a:buClr>
                  <a:buSzTx/>
                  <a:buFontTx/>
                  <a:buNone/>
                  <a:tabLst/>
                  <a:defRPr/>
                </a:pPr>
                <a:r>
                  <a:rPr lang="en-GB" sz="900" dirty="0">
                    <a:solidFill>
                      <a:schemeClr val="tx1"/>
                    </a:solidFill>
                  </a:rPr>
                  <a:t>30% </a:t>
                </a:r>
                <a:r>
                  <a:rPr lang="pt-BR" sz="900" dirty="0">
                    <a:solidFill>
                      <a:schemeClr val="tx1"/>
                    </a:solidFill>
                  </a:rPr>
                  <a:t>R204 G204 B204</a:t>
                </a:r>
              </a:p>
            </p:txBody>
          </p:sp>
        </p:grpSp>
      </p:grpSp>
      <p:grpSp>
        <p:nvGrpSpPr>
          <p:cNvPr id="28" name="Gruppieren 27">
            <a:extLst>
              <a:ext uri="{FF2B5EF4-FFF2-40B4-BE49-F238E27FC236}">
                <a16:creationId xmlns:a16="http://schemas.microsoft.com/office/drawing/2014/main" id="{BD5E5647-1D21-4609-876D-21369364FA36}"/>
              </a:ext>
            </a:extLst>
          </p:cNvPr>
          <p:cNvGrpSpPr/>
          <p:nvPr userDrawn="1"/>
        </p:nvGrpSpPr>
        <p:grpSpPr>
          <a:xfrm>
            <a:off x="-2011067" y="4601175"/>
            <a:ext cx="1744238" cy="1524825"/>
            <a:chOff x="-2011067" y="4570178"/>
            <a:chExt cx="1744238" cy="1524825"/>
          </a:xfrm>
        </p:grpSpPr>
        <p:sp>
          <p:nvSpPr>
            <p:cNvPr id="29" name="Rechteck 28">
              <a:extLst>
                <a:ext uri="{FF2B5EF4-FFF2-40B4-BE49-F238E27FC236}">
                  <a16:creationId xmlns:a16="http://schemas.microsoft.com/office/drawing/2014/main" id="{5449BCE1-0CF7-4465-BB20-4B47CE2D6BA2}"/>
                </a:ext>
              </a:extLst>
            </p:cNvPr>
            <p:cNvSpPr/>
            <p:nvPr userDrawn="1"/>
          </p:nvSpPr>
          <p:spPr>
            <a:xfrm>
              <a:off x="-1703222" y="4570178"/>
              <a:ext cx="1436393" cy="4480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buClr>
                  <a:schemeClr val="accent1"/>
                </a:buClr>
              </a:pPr>
              <a:r>
                <a:rPr lang="en-GB" sz="900" dirty="0" err="1">
                  <a:solidFill>
                    <a:schemeClr val="bg1"/>
                  </a:solidFill>
                </a:rPr>
                <a:t>WiloGreen</a:t>
              </a:r>
              <a:endParaRPr lang="en-GB" sz="900" dirty="0">
                <a:solidFill>
                  <a:schemeClr val="bg1"/>
                </a:solidFill>
              </a:endParaRPr>
            </a:p>
            <a:p>
              <a:pPr>
                <a:lnSpc>
                  <a:spcPct val="110000"/>
                </a:lnSpc>
                <a:buClr>
                  <a:schemeClr val="accent1"/>
                </a:buClr>
              </a:pPr>
              <a:r>
                <a:rPr lang="pt-BR" sz="900" dirty="0">
                  <a:solidFill>
                    <a:schemeClr val="bg1"/>
                  </a:solidFill>
                </a:rPr>
                <a:t>R0 G156 B130</a:t>
              </a:r>
            </a:p>
          </p:txBody>
        </p:sp>
        <p:grpSp>
          <p:nvGrpSpPr>
            <p:cNvPr id="30" name="Gruppieren 29">
              <a:extLst>
                <a:ext uri="{FF2B5EF4-FFF2-40B4-BE49-F238E27FC236}">
                  <a16:creationId xmlns:a16="http://schemas.microsoft.com/office/drawing/2014/main" id="{9A7DC65E-442C-408E-A6E8-F8BE6656DAAD}"/>
                </a:ext>
              </a:extLst>
            </p:cNvPr>
            <p:cNvGrpSpPr/>
            <p:nvPr userDrawn="1"/>
          </p:nvGrpSpPr>
          <p:grpSpPr>
            <a:xfrm>
              <a:off x="-2011067" y="5176596"/>
              <a:ext cx="1744238" cy="918407"/>
              <a:chOff x="5853743" y="2762008"/>
              <a:chExt cx="1720725" cy="805732"/>
            </a:xfrm>
          </p:grpSpPr>
          <p:sp>
            <p:nvSpPr>
              <p:cNvPr id="31" name="Rechteck 30">
                <a:extLst>
                  <a:ext uri="{FF2B5EF4-FFF2-40B4-BE49-F238E27FC236}">
                    <a16:creationId xmlns:a16="http://schemas.microsoft.com/office/drawing/2014/main" id="{8EA1ED78-3F73-4E56-8883-8DD61F5AF788}"/>
                  </a:ext>
                </a:extLst>
              </p:cNvPr>
              <p:cNvSpPr/>
              <p:nvPr userDrawn="1"/>
            </p:nvSpPr>
            <p:spPr>
              <a:xfrm>
                <a:off x="5853743" y="2762008"/>
                <a:ext cx="1720725" cy="196539"/>
              </a:xfrm>
              <a:prstGeom prst="rect">
                <a:avLst/>
              </a:prstGeom>
              <a:solidFill>
                <a:srgbClr val="4DBA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043056" rtl="0" eaLnBrk="1" fontAlgn="auto" latinLnBrk="0" hangingPunct="1">
                  <a:lnSpc>
                    <a:spcPct val="110000"/>
                  </a:lnSpc>
                  <a:spcBef>
                    <a:spcPts val="0"/>
                  </a:spcBef>
                  <a:spcAft>
                    <a:spcPts val="0"/>
                  </a:spcAft>
                  <a:buClr>
                    <a:schemeClr val="accent1"/>
                  </a:buClr>
                  <a:buSzTx/>
                  <a:buFontTx/>
                  <a:buNone/>
                  <a:tabLst/>
                  <a:defRPr/>
                </a:pPr>
                <a:r>
                  <a:rPr lang="en-GB" sz="900" dirty="0">
                    <a:solidFill>
                      <a:schemeClr val="tx1"/>
                    </a:solidFill>
                  </a:rPr>
                  <a:t>70% </a:t>
                </a:r>
                <a:r>
                  <a:rPr lang="pt-BR" sz="900" dirty="0">
                    <a:solidFill>
                      <a:schemeClr val="tx1"/>
                    </a:solidFill>
                  </a:rPr>
                  <a:t>R77 G186 B168</a:t>
                </a:r>
              </a:p>
            </p:txBody>
          </p:sp>
          <p:sp>
            <p:nvSpPr>
              <p:cNvPr id="32" name="Rechteck 31">
                <a:extLst>
                  <a:ext uri="{FF2B5EF4-FFF2-40B4-BE49-F238E27FC236}">
                    <a16:creationId xmlns:a16="http://schemas.microsoft.com/office/drawing/2014/main" id="{A7321BE0-6D66-4E69-8684-8F9E770CA861}"/>
                  </a:ext>
                </a:extLst>
              </p:cNvPr>
              <p:cNvSpPr/>
              <p:nvPr userDrawn="1"/>
            </p:nvSpPr>
            <p:spPr>
              <a:xfrm>
                <a:off x="5853743" y="3056816"/>
                <a:ext cx="1720725" cy="196539"/>
              </a:xfrm>
              <a:prstGeom prst="rect">
                <a:avLst/>
              </a:prstGeom>
              <a:solidFill>
                <a:srgbClr val="80CE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043056" rtl="0" eaLnBrk="1" fontAlgn="auto" latinLnBrk="0" hangingPunct="1">
                  <a:lnSpc>
                    <a:spcPct val="110000"/>
                  </a:lnSpc>
                  <a:spcBef>
                    <a:spcPts val="0"/>
                  </a:spcBef>
                  <a:spcAft>
                    <a:spcPts val="0"/>
                  </a:spcAft>
                  <a:buClr>
                    <a:schemeClr val="accent1"/>
                  </a:buClr>
                  <a:buSzTx/>
                  <a:buFontTx/>
                  <a:buNone/>
                  <a:tabLst/>
                  <a:defRPr/>
                </a:pPr>
                <a:r>
                  <a:rPr lang="en-GB" sz="900" dirty="0">
                    <a:solidFill>
                      <a:schemeClr val="tx1"/>
                    </a:solidFill>
                  </a:rPr>
                  <a:t>50% </a:t>
                </a:r>
                <a:r>
                  <a:rPr lang="pt-BR" sz="900" dirty="0">
                    <a:solidFill>
                      <a:schemeClr val="tx1"/>
                    </a:solidFill>
                  </a:rPr>
                  <a:t>R128 G206 B193</a:t>
                </a:r>
              </a:p>
            </p:txBody>
          </p:sp>
          <p:sp>
            <p:nvSpPr>
              <p:cNvPr id="33" name="Rechteck 32">
                <a:extLst>
                  <a:ext uri="{FF2B5EF4-FFF2-40B4-BE49-F238E27FC236}">
                    <a16:creationId xmlns:a16="http://schemas.microsoft.com/office/drawing/2014/main" id="{D461CF7A-83C4-4E2F-AF68-158C0129A51E}"/>
                  </a:ext>
                </a:extLst>
              </p:cNvPr>
              <p:cNvSpPr/>
              <p:nvPr userDrawn="1"/>
            </p:nvSpPr>
            <p:spPr>
              <a:xfrm>
                <a:off x="5853743" y="3371201"/>
                <a:ext cx="1720725" cy="196539"/>
              </a:xfrm>
              <a:prstGeom prst="rect">
                <a:avLst/>
              </a:prstGeom>
              <a:solidFill>
                <a:srgbClr val="B3E1D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043056" rtl="0" eaLnBrk="1" fontAlgn="auto" latinLnBrk="0" hangingPunct="1">
                  <a:lnSpc>
                    <a:spcPct val="110000"/>
                  </a:lnSpc>
                  <a:spcBef>
                    <a:spcPts val="0"/>
                  </a:spcBef>
                  <a:spcAft>
                    <a:spcPts val="0"/>
                  </a:spcAft>
                  <a:buClr>
                    <a:schemeClr val="accent1"/>
                  </a:buClr>
                  <a:buSzTx/>
                  <a:buFontTx/>
                  <a:buNone/>
                  <a:tabLst/>
                  <a:defRPr/>
                </a:pPr>
                <a:r>
                  <a:rPr lang="en-GB" sz="900" dirty="0">
                    <a:solidFill>
                      <a:schemeClr val="tx1"/>
                    </a:solidFill>
                  </a:rPr>
                  <a:t>30% </a:t>
                </a:r>
                <a:r>
                  <a:rPr lang="pt-BR" sz="900" dirty="0">
                    <a:solidFill>
                      <a:schemeClr val="tx1"/>
                    </a:solidFill>
                  </a:rPr>
                  <a:t>R179 G225 B218</a:t>
                </a:r>
              </a:p>
            </p:txBody>
          </p:sp>
        </p:grpSp>
      </p:grpSp>
      <p:sp>
        <p:nvSpPr>
          <p:cNvPr id="34" name="Textfeld 33">
            <a:extLst>
              <a:ext uri="{FF2B5EF4-FFF2-40B4-BE49-F238E27FC236}">
                <a16:creationId xmlns:a16="http://schemas.microsoft.com/office/drawing/2014/main" id="{922231E3-DFFD-409D-BA1A-E8587D487900}"/>
              </a:ext>
            </a:extLst>
          </p:cNvPr>
          <p:cNvSpPr txBox="1"/>
          <p:nvPr userDrawn="1"/>
        </p:nvSpPr>
        <p:spPr>
          <a:xfrm>
            <a:off x="-1703222" y="15972"/>
            <a:ext cx="1317707" cy="484235"/>
          </a:xfrm>
          <a:prstGeom prst="rect">
            <a:avLst/>
          </a:prstGeom>
          <a:noFill/>
        </p:spPr>
        <p:txBody>
          <a:bodyPr wrap="square" lIns="0" tIns="0" rIns="0" bIns="0" rtlCol="0">
            <a:spAutoFit/>
          </a:bodyPr>
          <a:lstStyle/>
          <a:p>
            <a:pPr marL="0" indent="0">
              <a:lnSpc>
                <a:spcPct val="110000"/>
              </a:lnSpc>
              <a:buClr>
                <a:schemeClr val="accent1"/>
              </a:buClr>
              <a:buFont typeface="Verdana" pitchFamily="34" charset="0"/>
              <a:buNone/>
            </a:pPr>
            <a:r>
              <a:rPr lang="de-DE" sz="1500" b="1" dirty="0"/>
              <a:t>Primary Colours</a:t>
            </a:r>
          </a:p>
        </p:txBody>
      </p:sp>
      <p:sp>
        <p:nvSpPr>
          <p:cNvPr id="35" name="Textfeld 34">
            <a:extLst>
              <a:ext uri="{FF2B5EF4-FFF2-40B4-BE49-F238E27FC236}">
                <a16:creationId xmlns:a16="http://schemas.microsoft.com/office/drawing/2014/main" id="{1DC81038-9835-4DF0-8022-AE87ED84E73D}"/>
              </a:ext>
            </a:extLst>
          </p:cNvPr>
          <p:cNvSpPr txBox="1"/>
          <p:nvPr userDrawn="1"/>
        </p:nvSpPr>
        <p:spPr>
          <a:xfrm>
            <a:off x="12479491" y="15972"/>
            <a:ext cx="1436393" cy="484235"/>
          </a:xfrm>
          <a:prstGeom prst="rect">
            <a:avLst/>
          </a:prstGeom>
          <a:noFill/>
        </p:spPr>
        <p:txBody>
          <a:bodyPr wrap="square" lIns="0" tIns="0" rIns="0" bIns="0" rtlCol="0">
            <a:spAutoFit/>
          </a:bodyPr>
          <a:lstStyle/>
          <a:p>
            <a:pPr marL="0" indent="0">
              <a:lnSpc>
                <a:spcPct val="110000"/>
              </a:lnSpc>
              <a:buClr>
                <a:schemeClr val="accent1"/>
              </a:buClr>
              <a:buFont typeface="Verdana" pitchFamily="34" charset="0"/>
              <a:buNone/>
            </a:pPr>
            <a:r>
              <a:rPr lang="de-DE" sz="1500" b="1" dirty="0" err="1"/>
              <a:t>Secondary</a:t>
            </a:r>
            <a:r>
              <a:rPr lang="de-DE" sz="1500" b="1" dirty="0"/>
              <a:t> Colours</a:t>
            </a:r>
          </a:p>
        </p:txBody>
      </p:sp>
    </p:spTree>
    <p:extLst>
      <p:ext uri="{BB962C8B-B14F-4D97-AF65-F5344CB8AC3E}">
        <p14:creationId xmlns:p14="http://schemas.microsoft.com/office/powerpoint/2010/main" val="4258260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75" r:id="rId5"/>
    <p:sldLayoutId id="2147483676" r:id="rId6"/>
    <p:sldLayoutId id="2147483677" r:id="rId7"/>
    <p:sldLayoutId id="2147483654" r:id="rId8"/>
    <p:sldLayoutId id="2147483679" r:id="rId9"/>
    <p:sldLayoutId id="2147483680" r:id="rId10"/>
    <p:sldLayoutId id="2147483659" r:id="rId11"/>
    <p:sldLayoutId id="2147483661" r:id="rId12"/>
    <p:sldLayoutId id="2147483663" r:id="rId13"/>
    <p:sldLayoutId id="2147483674" r:id="rId14"/>
    <p:sldLayoutId id="2147483670" r:id="rId15"/>
    <p:sldLayoutId id="2147483671" r:id="rId16"/>
    <p:sldLayoutId id="2147483672" r:id="rId17"/>
    <p:sldLayoutId id="2147483673" r:id="rId18"/>
    <p:sldLayoutId id="2147483666" r:id="rId19"/>
    <p:sldLayoutId id="2147483678" r:id="rId20"/>
    <p:sldLayoutId id="2147483655" r:id="rId21"/>
    <p:sldLayoutId id="2147483681" r:id="rId22"/>
    <p:sldLayoutId id="2147483682" r:id="rId23"/>
  </p:sldLayoutIdLst>
  <p:hf sldNum="0" hdr="0"/>
  <p:txStyles>
    <p:titleStyle>
      <a:lvl1pPr algn="l" defTabSz="1188875" rtl="0" eaLnBrk="1" latinLnBrk="0" hangingPunct="1">
        <a:spcBef>
          <a:spcPct val="0"/>
        </a:spcBef>
        <a:buNone/>
        <a:defRPr sz="2000" b="1" kern="1200">
          <a:solidFill>
            <a:schemeClr val="accent2"/>
          </a:solidFill>
          <a:latin typeface="+mj-lt"/>
          <a:ea typeface="+mj-ea"/>
          <a:cs typeface="+mj-cs"/>
        </a:defRPr>
      </a:lvl1pPr>
    </p:titleStyle>
    <p:bodyStyle>
      <a:lvl1pPr marL="233235" indent="-233235" algn="l" defTabSz="1188875" rtl="0" eaLnBrk="1" latinLnBrk="0" hangingPunct="1">
        <a:lnSpc>
          <a:spcPct val="110000"/>
        </a:lnSpc>
        <a:spcBef>
          <a:spcPts val="0"/>
        </a:spcBef>
        <a:spcAft>
          <a:spcPts val="684"/>
        </a:spcAft>
        <a:buClr>
          <a:schemeClr val="accent1"/>
        </a:buClr>
        <a:buFont typeface="Verdana" pitchFamily="34" charset="0"/>
        <a:buChar char="•"/>
        <a:defRPr sz="1500" kern="1200">
          <a:solidFill>
            <a:schemeClr val="tx1"/>
          </a:solidFill>
          <a:latin typeface="+mn-lt"/>
          <a:ea typeface="+mn-ea"/>
          <a:cs typeface="+mn-cs"/>
        </a:defRPr>
      </a:lvl1pPr>
      <a:lvl2pPr marL="516005" indent="-282772" algn="l" defTabSz="1188875" rtl="0" eaLnBrk="1" latinLnBrk="0" hangingPunct="1">
        <a:lnSpc>
          <a:spcPct val="110000"/>
        </a:lnSpc>
        <a:spcBef>
          <a:spcPts val="0"/>
        </a:spcBef>
        <a:spcAft>
          <a:spcPts val="684"/>
        </a:spcAft>
        <a:buClr>
          <a:schemeClr val="accent1"/>
        </a:buClr>
        <a:buFont typeface="Verdana" pitchFamily="34" charset="0"/>
        <a:buChar char="−"/>
        <a:defRPr sz="1500" kern="1200">
          <a:solidFill>
            <a:schemeClr val="tx1"/>
          </a:solidFill>
          <a:latin typeface="+mn-lt"/>
          <a:ea typeface="+mn-ea"/>
          <a:cs typeface="+mn-cs"/>
        </a:defRPr>
      </a:lvl2pPr>
      <a:lvl3pPr marL="813223" indent="-278643" algn="l" defTabSz="1188875" rtl="0" eaLnBrk="1" latinLnBrk="0" hangingPunct="1">
        <a:lnSpc>
          <a:spcPct val="110000"/>
        </a:lnSpc>
        <a:spcBef>
          <a:spcPts val="0"/>
        </a:spcBef>
        <a:spcAft>
          <a:spcPts val="684"/>
        </a:spcAft>
        <a:buClr>
          <a:schemeClr val="accent1"/>
        </a:buClr>
        <a:buFont typeface="Verdana" pitchFamily="34" charset="0"/>
        <a:buChar char="−"/>
        <a:defRPr sz="1500" kern="1200">
          <a:solidFill>
            <a:schemeClr val="tx1"/>
          </a:solidFill>
          <a:latin typeface="+mn-lt"/>
          <a:ea typeface="+mn-ea"/>
          <a:cs typeface="+mn-cs"/>
        </a:defRPr>
      </a:lvl3pPr>
      <a:lvl4pPr marL="1100124" indent="-286899" algn="l" defTabSz="1188875" rtl="0" eaLnBrk="1" latinLnBrk="0" hangingPunct="1">
        <a:lnSpc>
          <a:spcPct val="110000"/>
        </a:lnSpc>
        <a:spcBef>
          <a:spcPts val="0"/>
        </a:spcBef>
        <a:spcAft>
          <a:spcPts val="684"/>
        </a:spcAft>
        <a:buClr>
          <a:schemeClr val="accent1"/>
        </a:buClr>
        <a:buFont typeface="Verdana" pitchFamily="34" charset="0"/>
        <a:buChar char="−"/>
        <a:defRPr sz="1500" kern="1200">
          <a:solidFill>
            <a:schemeClr val="tx1"/>
          </a:solidFill>
          <a:latin typeface="+mn-lt"/>
          <a:ea typeface="+mn-ea"/>
          <a:cs typeface="+mn-cs"/>
        </a:defRPr>
      </a:lvl4pPr>
      <a:lvl5pPr marL="1397342" indent="-286899" algn="l" defTabSz="1188875" rtl="0" eaLnBrk="1" latinLnBrk="0" hangingPunct="1">
        <a:lnSpc>
          <a:spcPct val="110000"/>
        </a:lnSpc>
        <a:spcBef>
          <a:spcPts val="0"/>
        </a:spcBef>
        <a:spcAft>
          <a:spcPts val="684"/>
        </a:spcAft>
        <a:buClr>
          <a:schemeClr val="accent1"/>
        </a:buClr>
        <a:buFont typeface="Verdana" pitchFamily="34" charset="0"/>
        <a:buChar char="−"/>
        <a:defRPr sz="1500" kern="1200">
          <a:solidFill>
            <a:schemeClr val="tx1"/>
          </a:solidFill>
          <a:latin typeface="+mn-lt"/>
          <a:ea typeface="+mn-ea"/>
          <a:cs typeface="+mn-cs"/>
        </a:defRPr>
      </a:lvl5pPr>
      <a:lvl6pPr marL="3269407" indent="-297219" algn="l" defTabSz="1188875" rtl="0" eaLnBrk="1" latinLnBrk="0" hangingPunct="1">
        <a:spcBef>
          <a:spcPct val="20000"/>
        </a:spcBef>
        <a:buFont typeface="Arial" pitchFamily="34" charset="0"/>
        <a:buChar char="•"/>
        <a:defRPr sz="2622" kern="1200">
          <a:solidFill>
            <a:schemeClr val="tx1"/>
          </a:solidFill>
          <a:latin typeface="+mn-lt"/>
          <a:ea typeface="+mn-ea"/>
          <a:cs typeface="+mn-cs"/>
        </a:defRPr>
      </a:lvl6pPr>
      <a:lvl7pPr marL="3863844" indent="-297219" algn="l" defTabSz="1188875" rtl="0" eaLnBrk="1" latinLnBrk="0" hangingPunct="1">
        <a:spcBef>
          <a:spcPct val="20000"/>
        </a:spcBef>
        <a:buFont typeface="Arial" pitchFamily="34" charset="0"/>
        <a:buChar char="•"/>
        <a:defRPr sz="2622" kern="1200">
          <a:solidFill>
            <a:schemeClr val="tx1"/>
          </a:solidFill>
          <a:latin typeface="+mn-lt"/>
          <a:ea typeface="+mn-ea"/>
          <a:cs typeface="+mn-cs"/>
        </a:defRPr>
      </a:lvl7pPr>
      <a:lvl8pPr marL="4458282" indent="-297219" algn="l" defTabSz="1188875" rtl="0" eaLnBrk="1" latinLnBrk="0" hangingPunct="1">
        <a:spcBef>
          <a:spcPct val="20000"/>
        </a:spcBef>
        <a:buFont typeface="Arial" pitchFamily="34" charset="0"/>
        <a:buChar char="•"/>
        <a:defRPr sz="2622" kern="1200">
          <a:solidFill>
            <a:schemeClr val="tx1"/>
          </a:solidFill>
          <a:latin typeface="+mn-lt"/>
          <a:ea typeface="+mn-ea"/>
          <a:cs typeface="+mn-cs"/>
        </a:defRPr>
      </a:lvl8pPr>
      <a:lvl9pPr marL="5052720" indent="-297219" algn="l" defTabSz="1188875" rtl="0" eaLnBrk="1" latinLnBrk="0" hangingPunct="1">
        <a:spcBef>
          <a:spcPct val="20000"/>
        </a:spcBef>
        <a:buFont typeface="Arial" pitchFamily="34" charset="0"/>
        <a:buChar char="•"/>
        <a:defRPr sz="2622" kern="1200">
          <a:solidFill>
            <a:schemeClr val="tx1"/>
          </a:solidFill>
          <a:latin typeface="+mn-lt"/>
          <a:ea typeface="+mn-ea"/>
          <a:cs typeface="+mn-cs"/>
        </a:defRPr>
      </a:lvl9pPr>
    </p:bodyStyle>
    <p:otherStyle>
      <a:defPPr>
        <a:defRPr lang="de-DE"/>
      </a:defPPr>
      <a:lvl1pPr marL="0" algn="l" defTabSz="1188875" rtl="0" eaLnBrk="1" latinLnBrk="0" hangingPunct="1">
        <a:defRPr sz="2394" kern="1200">
          <a:solidFill>
            <a:schemeClr val="tx1"/>
          </a:solidFill>
          <a:latin typeface="+mn-lt"/>
          <a:ea typeface="+mn-ea"/>
          <a:cs typeface="+mn-cs"/>
        </a:defRPr>
      </a:lvl1pPr>
      <a:lvl2pPr marL="594438" algn="l" defTabSz="1188875" rtl="0" eaLnBrk="1" latinLnBrk="0" hangingPunct="1">
        <a:defRPr sz="2394" kern="1200">
          <a:solidFill>
            <a:schemeClr val="tx1"/>
          </a:solidFill>
          <a:latin typeface="+mn-lt"/>
          <a:ea typeface="+mn-ea"/>
          <a:cs typeface="+mn-cs"/>
        </a:defRPr>
      </a:lvl2pPr>
      <a:lvl3pPr marL="1188875" algn="l" defTabSz="1188875" rtl="0" eaLnBrk="1" latinLnBrk="0" hangingPunct="1">
        <a:defRPr sz="2394" kern="1200">
          <a:solidFill>
            <a:schemeClr val="tx1"/>
          </a:solidFill>
          <a:latin typeface="+mn-lt"/>
          <a:ea typeface="+mn-ea"/>
          <a:cs typeface="+mn-cs"/>
        </a:defRPr>
      </a:lvl3pPr>
      <a:lvl4pPr marL="1783313" algn="l" defTabSz="1188875" rtl="0" eaLnBrk="1" latinLnBrk="0" hangingPunct="1">
        <a:defRPr sz="2394" kern="1200">
          <a:solidFill>
            <a:schemeClr val="tx1"/>
          </a:solidFill>
          <a:latin typeface="+mn-lt"/>
          <a:ea typeface="+mn-ea"/>
          <a:cs typeface="+mn-cs"/>
        </a:defRPr>
      </a:lvl4pPr>
      <a:lvl5pPr marL="2377750" algn="l" defTabSz="1188875" rtl="0" eaLnBrk="1" latinLnBrk="0" hangingPunct="1">
        <a:defRPr sz="2394" kern="1200">
          <a:solidFill>
            <a:schemeClr val="tx1"/>
          </a:solidFill>
          <a:latin typeface="+mn-lt"/>
          <a:ea typeface="+mn-ea"/>
          <a:cs typeface="+mn-cs"/>
        </a:defRPr>
      </a:lvl5pPr>
      <a:lvl6pPr marL="2972188" algn="l" defTabSz="1188875" rtl="0" eaLnBrk="1" latinLnBrk="0" hangingPunct="1">
        <a:defRPr sz="2394" kern="1200">
          <a:solidFill>
            <a:schemeClr val="tx1"/>
          </a:solidFill>
          <a:latin typeface="+mn-lt"/>
          <a:ea typeface="+mn-ea"/>
          <a:cs typeface="+mn-cs"/>
        </a:defRPr>
      </a:lvl6pPr>
      <a:lvl7pPr marL="3566626" algn="l" defTabSz="1188875" rtl="0" eaLnBrk="1" latinLnBrk="0" hangingPunct="1">
        <a:defRPr sz="2394" kern="1200">
          <a:solidFill>
            <a:schemeClr val="tx1"/>
          </a:solidFill>
          <a:latin typeface="+mn-lt"/>
          <a:ea typeface="+mn-ea"/>
          <a:cs typeface="+mn-cs"/>
        </a:defRPr>
      </a:lvl7pPr>
      <a:lvl8pPr marL="4161063" algn="l" defTabSz="1188875" rtl="0" eaLnBrk="1" latinLnBrk="0" hangingPunct="1">
        <a:defRPr sz="2394" kern="1200">
          <a:solidFill>
            <a:schemeClr val="tx1"/>
          </a:solidFill>
          <a:latin typeface="+mn-lt"/>
          <a:ea typeface="+mn-ea"/>
          <a:cs typeface="+mn-cs"/>
        </a:defRPr>
      </a:lvl8pPr>
      <a:lvl9pPr marL="4755501" algn="l" defTabSz="1188875" rtl="0" eaLnBrk="1" latinLnBrk="0" hangingPunct="1">
        <a:defRPr sz="23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rázku 4" descr="Obsah obrázku obloha, venku, rostlina, mrak&#10;&#10;Popis byl vytvořen automaticky">
            <a:extLst>
              <a:ext uri="{FF2B5EF4-FFF2-40B4-BE49-F238E27FC236}">
                <a16:creationId xmlns:a16="http://schemas.microsoft.com/office/drawing/2014/main" id="{82DCEC3D-EC25-A946-B3C6-A24ABC65841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9748" b="19748"/>
          <a:stretch>
            <a:fillRect/>
          </a:stretch>
        </p:blipFill>
        <p:spPr/>
      </p:pic>
      <p:sp>
        <p:nvSpPr>
          <p:cNvPr id="3" name="Titel 2"/>
          <p:cNvSpPr>
            <a:spLocks noGrp="1"/>
          </p:cNvSpPr>
          <p:nvPr>
            <p:ph type="ctrTitle"/>
          </p:nvPr>
        </p:nvSpPr>
        <p:spPr/>
        <p:txBody>
          <a:bodyPr/>
          <a:lstStyle/>
          <a:p>
            <a:r>
              <a:rPr lang="cs-CZ" noProof="0" dirty="0"/>
              <a:t>Světový den vody 2024</a:t>
            </a:r>
            <a:endParaRPr lang="en-GB" noProof="0" dirty="0"/>
          </a:p>
        </p:txBody>
      </p:sp>
      <p:sp>
        <p:nvSpPr>
          <p:cNvPr id="4" name="Untertitel 3"/>
          <p:cNvSpPr>
            <a:spLocks noGrp="1"/>
          </p:cNvSpPr>
          <p:nvPr>
            <p:ph type="subTitle" idx="1"/>
          </p:nvPr>
        </p:nvSpPr>
        <p:spPr>
          <a:xfrm>
            <a:off x="815" y="5367757"/>
            <a:ext cx="12188783" cy="668831"/>
          </a:xfrm>
        </p:spPr>
        <p:txBody>
          <a:bodyPr/>
          <a:lstStyle/>
          <a:p>
            <a:r>
              <a:rPr lang="cs-CZ" dirty="0"/>
              <a:t>Wilo Česko a Slovensko</a:t>
            </a:r>
            <a:endParaRPr lang="en-GB" dirty="0"/>
          </a:p>
        </p:txBody>
      </p:sp>
    </p:spTree>
    <p:extLst>
      <p:ext uri="{BB962C8B-B14F-4D97-AF65-F5344CB8AC3E}">
        <p14:creationId xmlns:p14="http://schemas.microsoft.com/office/powerpoint/2010/main" val="302248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42CA1-BA29-0B89-157A-84AFDA99993E}"/>
            </a:ext>
          </a:extLst>
        </p:cNvPr>
        <p:cNvGrpSpPr/>
        <p:nvPr/>
      </p:nvGrpSpPr>
      <p:grpSpPr>
        <a:xfrm>
          <a:off x="0" y="0"/>
          <a:ext cx="0" cy="0"/>
          <a:chOff x="0" y="0"/>
          <a:chExt cx="0" cy="0"/>
        </a:xfrm>
      </p:grpSpPr>
      <p:sp>
        <p:nvSpPr>
          <p:cNvPr id="5" name="Rechteck 10">
            <a:extLst>
              <a:ext uri="{FF2B5EF4-FFF2-40B4-BE49-F238E27FC236}">
                <a16:creationId xmlns:a16="http://schemas.microsoft.com/office/drawing/2014/main" id="{BF258B14-633C-37AC-089C-E03D3D7E8F45}"/>
              </a:ext>
            </a:extLst>
          </p:cNvPr>
          <p:cNvSpPr/>
          <p:nvPr/>
        </p:nvSpPr>
        <p:spPr>
          <a:xfrm>
            <a:off x="297344" y="2286429"/>
            <a:ext cx="3777108" cy="2277404"/>
          </a:xfrm>
          <a:prstGeom prst="rect">
            <a:avLst/>
          </a:prstGeom>
          <a:solidFill>
            <a:srgbClr val="CCCC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lnSpc>
                <a:spcPct val="110000"/>
              </a:lnSpc>
              <a:buClr>
                <a:schemeClr val="accent1"/>
              </a:buClr>
            </a:pPr>
            <a:r>
              <a:rPr lang="cs-CZ" sz="2800" b="1" dirty="0">
                <a:solidFill>
                  <a:schemeClr val="tx1"/>
                </a:solidFill>
              </a:rPr>
              <a:t>Urbanizace</a:t>
            </a:r>
            <a:endParaRPr lang="cs-CZ" sz="2800" dirty="0">
              <a:solidFill>
                <a:schemeClr val="tx1"/>
              </a:solidFill>
            </a:endParaRPr>
          </a:p>
          <a:p>
            <a:pPr algn="ctr">
              <a:lnSpc>
                <a:spcPct val="110000"/>
              </a:lnSpc>
              <a:buClr>
                <a:schemeClr val="accent1"/>
              </a:buClr>
            </a:pPr>
            <a:r>
              <a:rPr lang="cs-CZ" sz="1200" b="1" i="0" dirty="0">
                <a:solidFill>
                  <a:srgbClr val="0D0D0D"/>
                </a:solidFill>
                <a:effectLst/>
                <a:latin typeface="+mj-lt"/>
              </a:rPr>
              <a:t>Singapur vyniká dlouhodobým plánováním, které mu umožnilo efektivně reagovat na rychlý nárůst populace a transformovat se z obchodního uzlu na inteligentní město, které je vzorem pro další urbanistické projekty.</a:t>
            </a:r>
            <a:endParaRPr lang="de-DE" sz="1200" b="1" dirty="0">
              <a:solidFill>
                <a:schemeClr val="tx1"/>
              </a:solidFill>
              <a:latin typeface="+mj-lt"/>
            </a:endParaRPr>
          </a:p>
          <a:p>
            <a:pPr>
              <a:lnSpc>
                <a:spcPct val="110000"/>
              </a:lnSpc>
              <a:buClr>
                <a:schemeClr val="accent1"/>
              </a:buClr>
            </a:pPr>
            <a:endParaRPr lang="de-DE" sz="1500" dirty="0">
              <a:solidFill>
                <a:schemeClr val="tx1"/>
              </a:solidFill>
              <a:latin typeface="+mj-lt"/>
            </a:endParaRPr>
          </a:p>
          <a:p>
            <a:pPr algn="ctr">
              <a:lnSpc>
                <a:spcPct val="110000"/>
              </a:lnSpc>
              <a:buClr>
                <a:schemeClr val="accent1"/>
              </a:buClr>
            </a:pPr>
            <a:endParaRPr lang="de-DE" sz="1500" dirty="0">
              <a:solidFill>
                <a:schemeClr val="tx1"/>
              </a:solidFill>
              <a:latin typeface="+mj-lt"/>
            </a:endParaRPr>
          </a:p>
          <a:p>
            <a:pPr algn="ctr">
              <a:lnSpc>
                <a:spcPct val="110000"/>
              </a:lnSpc>
              <a:buClr>
                <a:schemeClr val="accent1"/>
              </a:buClr>
            </a:pPr>
            <a:endParaRPr lang="de-DE" sz="1500" dirty="0">
              <a:solidFill>
                <a:schemeClr val="tx1"/>
              </a:solidFill>
              <a:latin typeface="+mj-lt"/>
            </a:endParaRPr>
          </a:p>
        </p:txBody>
      </p:sp>
      <p:sp>
        <p:nvSpPr>
          <p:cNvPr id="6" name="Rechteck 12">
            <a:extLst>
              <a:ext uri="{FF2B5EF4-FFF2-40B4-BE49-F238E27FC236}">
                <a16:creationId xmlns:a16="http://schemas.microsoft.com/office/drawing/2014/main" id="{5C9ABA91-3966-4796-1F9A-8DB4ACEDF148}"/>
              </a:ext>
            </a:extLst>
          </p:cNvPr>
          <p:cNvSpPr/>
          <p:nvPr/>
        </p:nvSpPr>
        <p:spPr>
          <a:xfrm>
            <a:off x="4206652" y="2286429"/>
            <a:ext cx="3777108" cy="227740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lnSpc>
                <a:spcPct val="110000"/>
              </a:lnSpc>
              <a:buClr>
                <a:schemeClr val="accent1"/>
              </a:buClr>
            </a:pPr>
            <a:r>
              <a:rPr lang="cs-CZ" sz="2000" b="1" dirty="0">
                <a:solidFill>
                  <a:schemeClr val="bg1"/>
                </a:solidFill>
              </a:rPr>
              <a:t>Hospodaření s vodou</a:t>
            </a:r>
            <a:r>
              <a:rPr lang="cs-CZ" sz="2700" b="1" dirty="0">
                <a:solidFill>
                  <a:schemeClr val="bg1"/>
                </a:solidFill>
              </a:rPr>
              <a:t>,</a:t>
            </a:r>
          </a:p>
          <a:p>
            <a:pPr algn="ctr">
              <a:lnSpc>
                <a:spcPct val="110000"/>
              </a:lnSpc>
              <a:buClr>
                <a:schemeClr val="accent1"/>
              </a:buClr>
            </a:pPr>
            <a:r>
              <a:rPr lang="cs-CZ" sz="1200" b="1">
                <a:solidFill>
                  <a:schemeClr val="bg1"/>
                </a:solidFill>
                <a:latin typeface="+mj-lt"/>
              </a:rPr>
              <a:t>které </a:t>
            </a:r>
            <a:r>
              <a:rPr lang="cs-CZ" sz="1200" b="1" dirty="0">
                <a:solidFill>
                  <a:schemeClr val="bg1"/>
                </a:solidFill>
                <a:latin typeface="+mj-lt"/>
              </a:rPr>
              <a:t>je globálním problémem, Singapur řeší pomocí inovativních technologií, jako je proces </a:t>
            </a:r>
            <a:r>
              <a:rPr lang="cs-CZ" sz="1200" b="1" dirty="0" err="1">
                <a:solidFill>
                  <a:schemeClr val="bg1"/>
                </a:solidFill>
                <a:latin typeface="+mj-lt"/>
              </a:rPr>
              <a:t>NEWater</a:t>
            </a:r>
            <a:r>
              <a:rPr lang="cs-CZ" sz="1200" b="1" dirty="0">
                <a:solidFill>
                  <a:schemeClr val="bg1"/>
                </a:solidFill>
                <a:latin typeface="+mj-lt"/>
              </a:rPr>
              <a:t>, který recykluje odpadní vodu do pitné vody, a investic do vodní infrastruktury, aby zlepšil dostupnost vody a snížil závislost na externích zdrojích. </a:t>
            </a:r>
            <a:endParaRPr lang="de-DE" sz="1200" b="1" dirty="0">
              <a:solidFill>
                <a:schemeClr val="bg1"/>
              </a:solidFill>
              <a:latin typeface="+mj-lt"/>
            </a:endParaRPr>
          </a:p>
        </p:txBody>
      </p:sp>
      <p:sp>
        <p:nvSpPr>
          <p:cNvPr id="7" name="Rechteck 13">
            <a:extLst>
              <a:ext uri="{FF2B5EF4-FFF2-40B4-BE49-F238E27FC236}">
                <a16:creationId xmlns:a16="http://schemas.microsoft.com/office/drawing/2014/main" id="{4B5C47F7-56B2-C67B-8256-DF74AD6221BA}"/>
              </a:ext>
            </a:extLst>
          </p:cNvPr>
          <p:cNvSpPr/>
          <p:nvPr/>
        </p:nvSpPr>
        <p:spPr>
          <a:xfrm>
            <a:off x="8149329" y="2286429"/>
            <a:ext cx="3777108" cy="227740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lnSpc>
                <a:spcPct val="110000"/>
              </a:lnSpc>
              <a:buClr>
                <a:schemeClr val="accent1"/>
              </a:buClr>
            </a:pPr>
            <a:r>
              <a:rPr lang="cs-CZ" sz="2800" b="1" dirty="0">
                <a:solidFill>
                  <a:schemeClr val="bg1"/>
                </a:solidFill>
              </a:rPr>
              <a:t>Globalizace 2.0</a:t>
            </a:r>
            <a:r>
              <a:rPr lang="de-DE" sz="3600" b="1" dirty="0">
                <a:solidFill>
                  <a:schemeClr val="bg1"/>
                </a:solidFill>
                <a:latin typeface="+mj-lt"/>
                <a:ea typeface="+mj-ea"/>
                <a:cs typeface="+mj-cs"/>
              </a:rPr>
              <a:t> </a:t>
            </a:r>
            <a:br>
              <a:rPr lang="de-DE" sz="1500" b="1" dirty="0">
                <a:solidFill>
                  <a:schemeClr val="bg1"/>
                </a:solidFill>
                <a:latin typeface="+mj-lt"/>
                <a:ea typeface="+mj-ea"/>
                <a:cs typeface="+mj-cs"/>
              </a:rPr>
            </a:br>
            <a:r>
              <a:rPr lang="cs-CZ" sz="1200" b="1" dirty="0">
                <a:solidFill>
                  <a:schemeClr val="bg1"/>
                </a:solidFill>
                <a:latin typeface="+mj-lt"/>
              </a:rPr>
              <a:t>Singapur aktivně přijímá globalizaci tím, že podporuje otevřenou ekonomiku a vítá mezinárodní talenty, čímž se </a:t>
            </a:r>
            <a:r>
              <a:rPr lang="cs-CZ" sz="1200" b="1" dirty="0" err="1">
                <a:solidFill>
                  <a:schemeClr val="bg1"/>
                </a:solidFill>
                <a:latin typeface="+mj-lt"/>
              </a:rPr>
              <a:t>pozicionuje</a:t>
            </a:r>
            <a:r>
              <a:rPr lang="cs-CZ" sz="1200" b="1" dirty="0">
                <a:solidFill>
                  <a:schemeClr val="bg1"/>
                </a:solidFill>
                <a:latin typeface="+mj-lt"/>
              </a:rPr>
              <a:t> jako regionální centrum inovací a využívá digitální strategie k podpoře ekonomické integrace a růstu.</a:t>
            </a:r>
            <a:endParaRPr lang="de-DE" sz="1200" b="1" dirty="0">
              <a:solidFill>
                <a:schemeClr val="bg1"/>
              </a:solidFill>
              <a:latin typeface="+mj-lt"/>
            </a:endParaRPr>
          </a:p>
        </p:txBody>
      </p:sp>
      <p:sp>
        <p:nvSpPr>
          <p:cNvPr id="11" name="Titel 1">
            <a:extLst>
              <a:ext uri="{FF2B5EF4-FFF2-40B4-BE49-F238E27FC236}">
                <a16:creationId xmlns:a16="http://schemas.microsoft.com/office/drawing/2014/main" id="{26979652-1915-A5AB-BB36-D8756E243851}"/>
              </a:ext>
            </a:extLst>
          </p:cNvPr>
          <p:cNvSpPr>
            <a:spLocks noGrp="1"/>
          </p:cNvSpPr>
          <p:nvPr>
            <p:ph type="title"/>
          </p:nvPr>
        </p:nvSpPr>
        <p:spPr>
          <a:xfrm>
            <a:off x="307799" y="855475"/>
            <a:ext cx="11574959" cy="646288"/>
          </a:xfrm>
        </p:spPr>
        <p:txBody>
          <a:bodyPr/>
          <a:lstStyle/>
          <a:p>
            <a:r>
              <a:rPr lang="cs-CZ" dirty="0"/>
              <a:t>Smart City Singapur:</a:t>
            </a:r>
            <a:br>
              <a:rPr lang="cs-CZ" dirty="0"/>
            </a:br>
            <a:r>
              <a:rPr lang="cs-CZ" dirty="0">
                <a:solidFill>
                  <a:schemeClr val="accent1"/>
                </a:solidFill>
              </a:rPr>
              <a:t>pochopení dopadu Megatrendů v městských oblastech.</a:t>
            </a:r>
            <a:endParaRPr lang="de-DE" dirty="0">
              <a:solidFill>
                <a:schemeClr val="accent1"/>
              </a:solidFill>
            </a:endParaRPr>
          </a:p>
        </p:txBody>
      </p:sp>
      <p:sp>
        <p:nvSpPr>
          <p:cNvPr id="2" name="Datumsplatzhalter 3">
            <a:extLst>
              <a:ext uri="{FF2B5EF4-FFF2-40B4-BE49-F238E27FC236}">
                <a16:creationId xmlns:a16="http://schemas.microsoft.com/office/drawing/2014/main" id="{1CFD6914-3AA5-4919-579F-CE3F2C4266C1}"/>
              </a:ext>
            </a:extLst>
          </p:cNvPr>
          <p:cNvSpPr>
            <a:spLocks noGrp="1"/>
          </p:cNvSpPr>
          <p:nvPr>
            <p:ph type="dt" sz="half" idx="10"/>
          </p:nvPr>
        </p:nvSpPr>
        <p:spPr>
          <a:xfrm>
            <a:off x="9791138" y="6491070"/>
            <a:ext cx="2091621" cy="179999"/>
          </a:xfrm>
        </p:spPr>
        <p:txBody>
          <a:bodyPr wrap="square" lIns="0" tIns="0" rIns="0" bIns="0" rtlCol="0">
            <a:normAutofit/>
          </a:bodyPr>
          <a:lstStyle/>
          <a:p>
            <a:pPr>
              <a:spcAft>
                <a:spcPts val="600"/>
              </a:spcAft>
            </a:pPr>
            <a:r>
              <a:rPr lang="cs-CZ" dirty="0"/>
              <a:t>Březen</a:t>
            </a:r>
            <a:r>
              <a:rPr lang="de-DE" dirty="0"/>
              <a:t>/202</a:t>
            </a:r>
            <a:r>
              <a:rPr lang="cs-CZ" dirty="0"/>
              <a:t>4</a:t>
            </a:r>
            <a:endParaRPr lang="en-GB" dirty="0"/>
          </a:p>
        </p:txBody>
      </p:sp>
    </p:spTree>
    <p:extLst>
      <p:ext uri="{BB962C8B-B14F-4D97-AF65-F5344CB8AC3E}">
        <p14:creationId xmlns:p14="http://schemas.microsoft.com/office/powerpoint/2010/main" val="292694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42CA1-BA29-0B89-157A-84AFDA99993E}"/>
            </a:ext>
          </a:extLst>
        </p:cNvPr>
        <p:cNvGrpSpPr/>
        <p:nvPr/>
      </p:nvGrpSpPr>
      <p:grpSpPr>
        <a:xfrm>
          <a:off x="0" y="0"/>
          <a:ext cx="0" cy="0"/>
          <a:chOff x="0" y="0"/>
          <a:chExt cx="0" cy="0"/>
        </a:xfrm>
      </p:grpSpPr>
      <p:sp>
        <p:nvSpPr>
          <p:cNvPr id="5" name="Rechteck 10">
            <a:extLst>
              <a:ext uri="{FF2B5EF4-FFF2-40B4-BE49-F238E27FC236}">
                <a16:creationId xmlns:a16="http://schemas.microsoft.com/office/drawing/2014/main" id="{BF258B14-633C-37AC-089C-E03D3D7E8F45}"/>
              </a:ext>
            </a:extLst>
          </p:cNvPr>
          <p:cNvSpPr/>
          <p:nvPr/>
        </p:nvSpPr>
        <p:spPr>
          <a:xfrm>
            <a:off x="297344" y="2286429"/>
            <a:ext cx="3777108" cy="2277404"/>
          </a:xfrm>
          <a:prstGeom prst="rect">
            <a:avLst/>
          </a:prstGeom>
          <a:solidFill>
            <a:srgbClr val="CCCC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lnSpc>
                <a:spcPct val="110000"/>
              </a:lnSpc>
              <a:buClr>
                <a:schemeClr val="accent1"/>
              </a:buClr>
            </a:pPr>
            <a:r>
              <a:rPr lang="cs-CZ" sz="2800" b="1" dirty="0">
                <a:solidFill>
                  <a:schemeClr val="tx1"/>
                </a:solidFill>
              </a:rPr>
              <a:t>Změna klimatu</a:t>
            </a:r>
            <a:endParaRPr lang="de-DE" sz="2800" b="1" dirty="0">
              <a:solidFill>
                <a:schemeClr val="tx1"/>
              </a:solidFill>
            </a:endParaRPr>
          </a:p>
          <a:p>
            <a:pPr algn="ctr">
              <a:lnSpc>
                <a:spcPct val="110000"/>
              </a:lnSpc>
              <a:buClr>
                <a:schemeClr val="accent1"/>
              </a:buClr>
            </a:pPr>
            <a:r>
              <a:rPr lang="cs-CZ" sz="1200" b="1" i="0" dirty="0">
                <a:solidFill>
                  <a:srgbClr val="0D0D0D"/>
                </a:solidFill>
                <a:effectLst/>
                <a:latin typeface="+mj-lt"/>
              </a:rPr>
              <a:t>V reakci na klimatickou změnu, která ohrožuje městská prostředí po celém světě, Singapur zahájil plán Singapore Green </a:t>
            </a:r>
            <a:r>
              <a:rPr lang="cs-CZ" sz="1200" b="1" i="0" dirty="0" err="1">
                <a:solidFill>
                  <a:srgbClr val="0D0D0D"/>
                </a:solidFill>
                <a:effectLst/>
                <a:latin typeface="+mj-lt"/>
              </a:rPr>
              <a:t>Plan</a:t>
            </a:r>
            <a:r>
              <a:rPr lang="cs-CZ" sz="1200" b="1" i="0" dirty="0">
                <a:solidFill>
                  <a:srgbClr val="0D0D0D"/>
                </a:solidFill>
                <a:effectLst/>
                <a:latin typeface="+mj-lt"/>
              </a:rPr>
              <a:t> 2030, aby aktivně bojoval proti změně klimatu a podpořil udržitelný rozvoj města prostřednictvím ekologických iniciativ.</a:t>
            </a:r>
            <a:endParaRPr lang="de-DE" sz="1500" b="1" dirty="0">
              <a:solidFill>
                <a:schemeClr val="tx1"/>
              </a:solidFill>
              <a:latin typeface="+mj-lt"/>
            </a:endParaRPr>
          </a:p>
          <a:p>
            <a:pPr>
              <a:lnSpc>
                <a:spcPct val="110000"/>
              </a:lnSpc>
              <a:buClr>
                <a:schemeClr val="accent1"/>
              </a:buClr>
            </a:pPr>
            <a:endParaRPr lang="de-DE" sz="1500" dirty="0">
              <a:solidFill>
                <a:schemeClr val="tx1"/>
              </a:solidFill>
              <a:latin typeface="+mj-lt"/>
            </a:endParaRPr>
          </a:p>
          <a:p>
            <a:pPr algn="ctr">
              <a:lnSpc>
                <a:spcPct val="110000"/>
              </a:lnSpc>
              <a:buClr>
                <a:schemeClr val="accent1"/>
              </a:buClr>
            </a:pPr>
            <a:endParaRPr lang="de-DE" sz="1500" dirty="0">
              <a:solidFill>
                <a:schemeClr val="tx1"/>
              </a:solidFill>
              <a:latin typeface="+mj-lt"/>
            </a:endParaRPr>
          </a:p>
          <a:p>
            <a:pPr algn="ctr">
              <a:lnSpc>
                <a:spcPct val="110000"/>
              </a:lnSpc>
              <a:buClr>
                <a:schemeClr val="accent1"/>
              </a:buClr>
            </a:pPr>
            <a:endParaRPr lang="de-DE" sz="1500" dirty="0">
              <a:solidFill>
                <a:schemeClr val="tx1"/>
              </a:solidFill>
              <a:latin typeface="+mj-lt"/>
            </a:endParaRPr>
          </a:p>
        </p:txBody>
      </p:sp>
      <p:sp>
        <p:nvSpPr>
          <p:cNvPr id="6" name="Rechteck 12">
            <a:extLst>
              <a:ext uri="{FF2B5EF4-FFF2-40B4-BE49-F238E27FC236}">
                <a16:creationId xmlns:a16="http://schemas.microsoft.com/office/drawing/2014/main" id="{5C9ABA91-3966-4796-1F9A-8DB4ACEDF148}"/>
              </a:ext>
            </a:extLst>
          </p:cNvPr>
          <p:cNvSpPr/>
          <p:nvPr/>
        </p:nvSpPr>
        <p:spPr>
          <a:xfrm>
            <a:off x="4206652" y="2286429"/>
            <a:ext cx="3777108" cy="227740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10000"/>
              </a:lnSpc>
              <a:buClr>
                <a:schemeClr val="accent1"/>
              </a:buClr>
            </a:pPr>
            <a:r>
              <a:rPr lang="cs-CZ" sz="2400" b="1" dirty="0">
                <a:solidFill>
                  <a:schemeClr val="bg1"/>
                </a:solidFill>
              </a:rPr>
              <a:t>Nedostatek energie </a:t>
            </a:r>
            <a:endParaRPr lang="de-DE" sz="2400" b="1" dirty="0">
              <a:solidFill>
                <a:schemeClr val="bg1"/>
              </a:solidFill>
            </a:endParaRPr>
          </a:p>
          <a:p>
            <a:pPr algn="ctr">
              <a:lnSpc>
                <a:spcPct val="110000"/>
              </a:lnSpc>
              <a:buClr>
                <a:schemeClr val="accent1"/>
              </a:buClr>
            </a:pPr>
            <a:r>
              <a:rPr lang="cs-CZ" sz="1150" b="1" dirty="0">
                <a:solidFill>
                  <a:schemeClr val="bg1"/>
                </a:solidFill>
                <a:latin typeface="+mj-lt"/>
              </a:rPr>
              <a:t>Nakonec, Singapur investuje do technologií jako jsou vysokovýkonná chytrá čerpadla, která snižují energetickou spotřebu a jsou klíčovou součástí udržitelných systémů městské infrastruktury, což je zásadní pro řešení problému nedostatku energie a zajištění energetické efektivnosti města. </a:t>
            </a:r>
            <a:endParaRPr lang="de-DE" sz="1150" b="1" dirty="0">
              <a:solidFill>
                <a:schemeClr val="bg1"/>
              </a:solidFill>
              <a:latin typeface="+mj-lt"/>
            </a:endParaRPr>
          </a:p>
        </p:txBody>
      </p:sp>
      <p:sp>
        <p:nvSpPr>
          <p:cNvPr id="11" name="Titel 1">
            <a:extLst>
              <a:ext uri="{FF2B5EF4-FFF2-40B4-BE49-F238E27FC236}">
                <a16:creationId xmlns:a16="http://schemas.microsoft.com/office/drawing/2014/main" id="{26979652-1915-A5AB-BB36-D8756E243851}"/>
              </a:ext>
            </a:extLst>
          </p:cNvPr>
          <p:cNvSpPr>
            <a:spLocks noGrp="1"/>
          </p:cNvSpPr>
          <p:nvPr>
            <p:ph type="title"/>
          </p:nvPr>
        </p:nvSpPr>
        <p:spPr>
          <a:xfrm>
            <a:off x="307799" y="855475"/>
            <a:ext cx="11574959" cy="646288"/>
          </a:xfrm>
        </p:spPr>
        <p:txBody>
          <a:bodyPr/>
          <a:lstStyle/>
          <a:p>
            <a:r>
              <a:rPr lang="cs-CZ" dirty="0"/>
              <a:t>Smart City Singapur:</a:t>
            </a:r>
            <a:br>
              <a:rPr lang="cs-CZ" dirty="0"/>
            </a:br>
            <a:r>
              <a:rPr lang="cs-CZ" dirty="0">
                <a:solidFill>
                  <a:schemeClr val="accent1"/>
                </a:solidFill>
              </a:rPr>
              <a:t>pochopení dopadu Megatrendů v městských oblastech.</a:t>
            </a:r>
            <a:endParaRPr lang="de-DE" dirty="0">
              <a:solidFill>
                <a:schemeClr val="accent1"/>
              </a:solidFill>
            </a:endParaRPr>
          </a:p>
        </p:txBody>
      </p:sp>
      <p:sp>
        <p:nvSpPr>
          <p:cNvPr id="2" name="Obdélník 1">
            <a:extLst>
              <a:ext uri="{FF2B5EF4-FFF2-40B4-BE49-F238E27FC236}">
                <a16:creationId xmlns:a16="http://schemas.microsoft.com/office/drawing/2014/main" id="{A5213E35-AC79-22E5-C5CC-530EBDA9DBE8}"/>
              </a:ext>
            </a:extLst>
          </p:cNvPr>
          <p:cNvSpPr/>
          <p:nvPr/>
        </p:nvSpPr>
        <p:spPr>
          <a:xfrm>
            <a:off x="297344" y="4941168"/>
            <a:ext cx="11629093" cy="1296144"/>
          </a:xfrm>
          <a:prstGeom prst="rect">
            <a:avLst/>
          </a:prstGeom>
          <a:solidFill>
            <a:srgbClr val="009C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a:lnSpc>
                <a:spcPct val="110000"/>
              </a:lnSpc>
              <a:buClr>
                <a:schemeClr val="accent1"/>
              </a:buClr>
              <a:buFont typeface="Verdana" pitchFamily="34" charset="0"/>
              <a:buChar char="•"/>
            </a:pPr>
            <a:r>
              <a:rPr lang="cs-CZ" sz="1600" b="1" i="0" dirty="0">
                <a:solidFill>
                  <a:schemeClr val="bg1"/>
                </a:solidFill>
                <a:effectLst/>
                <a:latin typeface="+mj-lt"/>
              </a:rPr>
              <a:t>Těmito iniciativami a strategiemi Singapur demonstruje, jak město může úspěšně reagovat na současné urbanistické výzvy a stát se příkladem pro další města po celém světě.</a:t>
            </a:r>
            <a:endParaRPr lang="cs-CZ" sz="1600" b="1" dirty="0">
              <a:solidFill>
                <a:schemeClr val="bg1"/>
              </a:solidFill>
              <a:latin typeface="+mj-lt"/>
            </a:endParaRPr>
          </a:p>
        </p:txBody>
      </p:sp>
      <p:sp>
        <p:nvSpPr>
          <p:cNvPr id="7" name="Datumsplatzhalter 3">
            <a:extLst>
              <a:ext uri="{FF2B5EF4-FFF2-40B4-BE49-F238E27FC236}">
                <a16:creationId xmlns:a16="http://schemas.microsoft.com/office/drawing/2014/main" id="{0675AE28-DD29-2CDE-BF04-6EBB47CC569C}"/>
              </a:ext>
            </a:extLst>
          </p:cNvPr>
          <p:cNvSpPr>
            <a:spLocks noGrp="1"/>
          </p:cNvSpPr>
          <p:nvPr>
            <p:ph type="dt" sz="half" idx="10"/>
          </p:nvPr>
        </p:nvSpPr>
        <p:spPr>
          <a:xfrm>
            <a:off x="9791138" y="6491070"/>
            <a:ext cx="2091621" cy="179999"/>
          </a:xfrm>
        </p:spPr>
        <p:txBody>
          <a:bodyPr wrap="square" lIns="0" tIns="0" rIns="0" bIns="0" rtlCol="0">
            <a:normAutofit/>
          </a:bodyPr>
          <a:lstStyle/>
          <a:p>
            <a:pPr>
              <a:spcAft>
                <a:spcPts val="600"/>
              </a:spcAft>
            </a:pPr>
            <a:r>
              <a:rPr lang="cs-CZ" dirty="0"/>
              <a:t>Březen</a:t>
            </a:r>
            <a:r>
              <a:rPr lang="de-DE" dirty="0"/>
              <a:t>/202</a:t>
            </a:r>
            <a:r>
              <a:rPr lang="cs-CZ" dirty="0"/>
              <a:t>4</a:t>
            </a:r>
            <a:endParaRPr lang="en-GB" dirty="0"/>
          </a:p>
        </p:txBody>
      </p:sp>
    </p:spTree>
    <p:extLst>
      <p:ext uri="{BB962C8B-B14F-4D97-AF65-F5344CB8AC3E}">
        <p14:creationId xmlns:p14="http://schemas.microsoft.com/office/powerpoint/2010/main" val="423136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8D505-C6E3-45DC-A5F3-98B0B4841222}"/>
              </a:ext>
            </a:extLst>
          </p:cNvPr>
          <p:cNvSpPr>
            <a:spLocks noGrp="1"/>
          </p:cNvSpPr>
          <p:nvPr>
            <p:ph type="title"/>
          </p:nvPr>
        </p:nvSpPr>
        <p:spPr/>
        <p:txBody>
          <a:bodyPr/>
          <a:lstStyle/>
          <a:p>
            <a:r>
              <a:rPr lang="cs-CZ" dirty="0"/>
              <a:t>Naše</a:t>
            </a:r>
            <a:r>
              <a:rPr lang="de-DE" dirty="0"/>
              <a:t> </a:t>
            </a:r>
            <a:r>
              <a:rPr lang="de-DE" dirty="0" err="1"/>
              <a:t>megatrend</a:t>
            </a:r>
            <a:r>
              <a:rPr lang="cs-CZ" dirty="0"/>
              <a:t>y</a:t>
            </a:r>
            <a:r>
              <a:rPr lang="de-DE" dirty="0"/>
              <a:t>.</a:t>
            </a:r>
            <a:br>
              <a:rPr lang="de-DE" dirty="0"/>
            </a:br>
            <a:r>
              <a:rPr lang="cs-CZ" dirty="0">
                <a:solidFill>
                  <a:srgbClr val="009C82"/>
                </a:solidFill>
              </a:rPr>
              <a:t>Jak se tyto megatrendy projeví u nás?</a:t>
            </a:r>
            <a:br>
              <a:rPr lang="de-DE" dirty="0"/>
            </a:br>
            <a:endParaRPr lang="de-DE" dirty="0">
              <a:solidFill>
                <a:schemeClr val="accent1"/>
              </a:solidFill>
            </a:endParaRPr>
          </a:p>
        </p:txBody>
      </p:sp>
      <p:sp>
        <p:nvSpPr>
          <p:cNvPr id="5" name="Rechteck 4">
            <a:extLst>
              <a:ext uri="{FF2B5EF4-FFF2-40B4-BE49-F238E27FC236}">
                <a16:creationId xmlns:a16="http://schemas.microsoft.com/office/drawing/2014/main" id="{09778F10-2B4B-464C-9C7A-C0C32BEB3333}"/>
              </a:ext>
            </a:extLst>
          </p:cNvPr>
          <p:cNvSpPr/>
          <p:nvPr/>
        </p:nvSpPr>
        <p:spPr>
          <a:xfrm>
            <a:off x="307656" y="1581150"/>
            <a:ext cx="11574782" cy="467995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algn="ctr">
              <a:lnSpc>
                <a:spcPct val="110000"/>
              </a:lnSpc>
              <a:buClr>
                <a:schemeClr val="accent1"/>
              </a:buClr>
              <a:buFont typeface="Verdana" pitchFamily="34" charset="0"/>
              <a:buChar char="•"/>
            </a:pPr>
            <a:endParaRPr lang="de-DE" sz="1500">
              <a:solidFill>
                <a:schemeClr val="tx1"/>
              </a:solidFill>
            </a:endParaRPr>
          </a:p>
        </p:txBody>
      </p:sp>
      <p:sp>
        <p:nvSpPr>
          <p:cNvPr id="6" name="Rechteck 5">
            <a:extLst>
              <a:ext uri="{FF2B5EF4-FFF2-40B4-BE49-F238E27FC236}">
                <a16:creationId xmlns:a16="http://schemas.microsoft.com/office/drawing/2014/main" id="{3324BDCD-2968-4E5F-81FA-61AA443F4D32}"/>
              </a:ext>
            </a:extLst>
          </p:cNvPr>
          <p:cNvSpPr/>
          <p:nvPr/>
        </p:nvSpPr>
        <p:spPr>
          <a:xfrm>
            <a:off x="5129546" y="3591756"/>
            <a:ext cx="1901764" cy="323165"/>
          </a:xfrm>
          <a:prstGeom prst="rect">
            <a:avLst/>
          </a:prstGeom>
        </p:spPr>
        <p:txBody>
          <a:bodyPr wrap="square">
            <a:spAutoFit/>
          </a:bodyPr>
          <a:lstStyle/>
          <a:p>
            <a:pPr algn="ctr"/>
            <a:r>
              <a:rPr lang="cs-CZ" sz="1500" dirty="0">
                <a:solidFill>
                  <a:schemeClr val="bg1"/>
                </a:solidFill>
              </a:rPr>
              <a:t>Globalizace</a:t>
            </a:r>
            <a:r>
              <a:rPr lang="en-US" sz="1500" dirty="0">
                <a:solidFill>
                  <a:schemeClr val="bg1"/>
                </a:solidFill>
              </a:rPr>
              <a:t> 2.0</a:t>
            </a:r>
          </a:p>
        </p:txBody>
      </p:sp>
      <p:sp>
        <p:nvSpPr>
          <p:cNvPr id="7" name="Rechteck 6">
            <a:extLst>
              <a:ext uri="{FF2B5EF4-FFF2-40B4-BE49-F238E27FC236}">
                <a16:creationId xmlns:a16="http://schemas.microsoft.com/office/drawing/2014/main" id="{F0AD30E3-74C3-4E63-AAD5-BFA7454A3674}"/>
              </a:ext>
            </a:extLst>
          </p:cNvPr>
          <p:cNvSpPr/>
          <p:nvPr/>
        </p:nvSpPr>
        <p:spPr>
          <a:xfrm>
            <a:off x="9695478" y="3588918"/>
            <a:ext cx="2016000" cy="553998"/>
          </a:xfrm>
          <a:prstGeom prst="rect">
            <a:avLst/>
          </a:prstGeom>
        </p:spPr>
        <p:txBody>
          <a:bodyPr wrap="square">
            <a:spAutoFit/>
          </a:bodyPr>
          <a:lstStyle/>
          <a:p>
            <a:pPr algn="ctr"/>
            <a:r>
              <a:rPr lang="cs-CZ" sz="1500" dirty="0">
                <a:solidFill>
                  <a:schemeClr val="bg1"/>
                </a:solidFill>
              </a:rPr>
              <a:t>Nedostatek energie</a:t>
            </a:r>
            <a:endParaRPr lang="de-DE" sz="1500" dirty="0">
              <a:solidFill>
                <a:schemeClr val="bg1"/>
              </a:solidFill>
            </a:endParaRPr>
          </a:p>
        </p:txBody>
      </p:sp>
      <p:sp>
        <p:nvSpPr>
          <p:cNvPr id="8" name="Rechteck 7">
            <a:extLst>
              <a:ext uri="{FF2B5EF4-FFF2-40B4-BE49-F238E27FC236}">
                <a16:creationId xmlns:a16="http://schemas.microsoft.com/office/drawing/2014/main" id="{38179E40-B5D6-4920-B1E7-18546701AF87}"/>
              </a:ext>
            </a:extLst>
          </p:cNvPr>
          <p:cNvSpPr/>
          <p:nvPr/>
        </p:nvSpPr>
        <p:spPr>
          <a:xfrm>
            <a:off x="7448512" y="3585415"/>
            <a:ext cx="1692000" cy="323165"/>
          </a:xfrm>
          <a:prstGeom prst="rect">
            <a:avLst/>
          </a:prstGeom>
        </p:spPr>
        <p:txBody>
          <a:bodyPr wrap="square">
            <a:spAutoFit/>
          </a:bodyPr>
          <a:lstStyle/>
          <a:p>
            <a:pPr algn="ctr"/>
            <a:r>
              <a:rPr lang="cs-CZ" sz="1500" dirty="0">
                <a:solidFill>
                  <a:schemeClr val="bg1"/>
                </a:solidFill>
              </a:rPr>
              <a:t>Změna klimatu</a:t>
            </a:r>
            <a:endParaRPr lang="en-US" sz="1500" dirty="0">
              <a:solidFill>
                <a:schemeClr val="bg1"/>
              </a:solidFill>
            </a:endParaRPr>
          </a:p>
        </p:txBody>
      </p:sp>
      <p:sp>
        <p:nvSpPr>
          <p:cNvPr id="9" name="Rechteck 8">
            <a:extLst>
              <a:ext uri="{FF2B5EF4-FFF2-40B4-BE49-F238E27FC236}">
                <a16:creationId xmlns:a16="http://schemas.microsoft.com/office/drawing/2014/main" id="{3F2F0BF7-AE84-4EA4-9194-6805E565AA41}"/>
              </a:ext>
            </a:extLst>
          </p:cNvPr>
          <p:cNvSpPr/>
          <p:nvPr/>
        </p:nvSpPr>
        <p:spPr>
          <a:xfrm>
            <a:off x="635614" y="3588920"/>
            <a:ext cx="1692000" cy="323165"/>
          </a:xfrm>
          <a:prstGeom prst="rect">
            <a:avLst/>
          </a:prstGeom>
        </p:spPr>
        <p:txBody>
          <a:bodyPr wrap="square">
            <a:spAutoFit/>
          </a:bodyPr>
          <a:lstStyle/>
          <a:p>
            <a:pPr algn="ctr"/>
            <a:r>
              <a:rPr lang="cs-CZ" sz="1500" dirty="0">
                <a:solidFill>
                  <a:schemeClr val="bg1"/>
                </a:solidFill>
              </a:rPr>
              <a:t>Urbanizace</a:t>
            </a:r>
            <a:endParaRPr lang="de-DE" sz="1500" dirty="0">
              <a:solidFill>
                <a:schemeClr val="bg1"/>
              </a:solidFill>
            </a:endParaRPr>
          </a:p>
        </p:txBody>
      </p:sp>
      <p:sp>
        <p:nvSpPr>
          <p:cNvPr id="10" name="Rechteck 9">
            <a:extLst>
              <a:ext uri="{FF2B5EF4-FFF2-40B4-BE49-F238E27FC236}">
                <a16:creationId xmlns:a16="http://schemas.microsoft.com/office/drawing/2014/main" id="{E0194FBA-F563-4634-B10C-68F1C57E1E5E}"/>
              </a:ext>
            </a:extLst>
          </p:cNvPr>
          <p:cNvSpPr/>
          <p:nvPr/>
        </p:nvSpPr>
        <p:spPr>
          <a:xfrm>
            <a:off x="4511030" y="5772433"/>
            <a:ext cx="3168000" cy="323165"/>
          </a:xfrm>
          <a:prstGeom prst="rect">
            <a:avLst/>
          </a:prstGeom>
        </p:spPr>
        <p:txBody>
          <a:bodyPr wrap="square">
            <a:spAutoFit/>
          </a:bodyPr>
          <a:lstStyle/>
          <a:p>
            <a:pPr algn="ctr"/>
            <a:r>
              <a:rPr lang="cs-CZ" sz="1500" dirty="0">
                <a:solidFill>
                  <a:schemeClr val="bg1"/>
                </a:solidFill>
              </a:rPr>
              <a:t>Digitální transformace</a:t>
            </a:r>
            <a:endParaRPr lang="de-DE" sz="1500" dirty="0">
              <a:solidFill>
                <a:schemeClr val="bg1"/>
              </a:solidFill>
            </a:endParaRPr>
          </a:p>
        </p:txBody>
      </p:sp>
      <p:pic>
        <p:nvPicPr>
          <p:cNvPr id="11" name="Grafik 10">
            <a:extLst>
              <a:ext uri="{FF2B5EF4-FFF2-40B4-BE49-F238E27FC236}">
                <a16:creationId xmlns:a16="http://schemas.microsoft.com/office/drawing/2014/main" id="{E819A302-E4EE-4A6E-80C8-74F3D981C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920" y="2095567"/>
            <a:ext cx="1263253" cy="1263253"/>
          </a:xfrm>
          <a:prstGeom prst="rect">
            <a:avLst/>
          </a:prstGeom>
        </p:spPr>
      </p:pic>
      <p:pic>
        <p:nvPicPr>
          <p:cNvPr id="12" name="Grafik 11">
            <a:extLst>
              <a:ext uri="{FF2B5EF4-FFF2-40B4-BE49-F238E27FC236}">
                <a16:creationId xmlns:a16="http://schemas.microsoft.com/office/drawing/2014/main" id="{4D756C96-FD39-492F-9275-491B024BC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886" y="2095567"/>
            <a:ext cx="1263253" cy="1263253"/>
          </a:xfrm>
          <a:prstGeom prst="rect">
            <a:avLst/>
          </a:prstGeom>
        </p:spPr>
      </p:pic>
      <p:pic>
        <p:nvPicPr>
          <p:cNvPr id="13" name="Grafik 12">
            <a:extLst>
              <a:ext uri="{FF2B5EF4-FFF2-40B4-BE49-F238E27FC236}">
                <a16:creationId xmlns:a16="http://schemas.microsoft.com/office/drawing/2014/main" id="{CF652CAB-11ED-494B-B5FB-FCBB77574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988" y="1960600"/>
            <a:ext cx="1263253" cy="1417937"/>
          </a:xfrm>
          <a:prstGeom prst="rect">
            <a:avLst/>
          </a:prstGeom>
        </p:spPr>
      </p:pic>
      <p:pic>
        <p:nvPicPr>
          <p:cNvPr id="14" name="Grafik 13">
            <a:extLst>
              <a:ext uri="{FF2B5EF4-FFF2-40B4-BE49-F238E27FC236}">
                <a16:creationId xmlns:a16="http://schemas.microsoft.com/office/drawing/2014/main" id="{245E5320-968C-4120-88B4-DDF4F28C9E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1852" y="2117807"/>
            <a:ext cx="1263253" cy="1263253"/>
          </a:xfrm>
          <a:prstGeom prst="rect">
            <a:avLst/>
          </a:prstGeom>
        </p:spPr>
      </p:pic>
      <p:pic>
        <p:nvPicPr>
          <p:cNvPr id="15" name="Grafik 14">
            <a:extLst>
              <a:ext uri="{FF2B5EF4-FFF2-40B4-BE49-F238E27FC236}">
                <a16:creationId xmlns:a16="http://schemas.microsoft.com/office/drawing/2014/main" id="{476C2B68-B46F-4EDE-8C82-E204EEE264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5284" y="4313255"/>
            <a:ext cx="2466351" cy="1263253"/>
          </a:xfrm>
          <a:prstGeom prst="rect">
            <a:avLst/>
          </a:prstGeom>
        </p:spPr>
      </p:pic>
      <p:sp>
        <p:nvSpPr>
          <p:cNvPr id="16" name="Rechteck 15">
            <a:extLst>
              <a:ext uri="{FF2B5EF4-FFF2-40B4-BE49-F238E27FC236}">
                <a16:creationId xmlns:a16="http://schemas.microsoft.com/office/drawing/2014/main" id="{47BD4D7B-A90B-48D4-926F-F9E2350BAC71}"/>
              </a:ext>
            </a:extLst>
          </p:cNvPr>
          <p:cNvSpPr/>
          <p:nvPr/>
        </p:nvSpPr>
        <p:spPr>
          <a:xfrm>
            <a:off x="2882580" y="3594811"/>
            <a:ext cx="1824006" cy="323165"/>
          </a:xfrm>
          <a:prstGeom prst="rect">
            <a:avLst/>
          </a:prstGeom>
        </p:spPr>
        <p:txBody>
          <a:bodyPr wrap="square">
            <a:spAutoFit/>
          </a:bodyPr>
          <a:lstStyle/>
          <a:p>
            <a:pPr algn="ctr"/>
            <a:r>
              <a:rPr lang="cs-CZ" sz="1500" dirty="0">
                <a:solidFill>
                  <a:schemeClr val="bg1"/>
                </a:solidFill>
              </a:rPr>
              <a:t>Nedostatek vody</a:t>
            </a:r>
            <a:endParaRPr lang="en-US" sz="1500" dirty="0">
              <a:solidFill>
                <a:schemeClr val="bg1"/>
              </a:solidFill>
            </a:endParaRPr>
          </a:p>
        </p:txBody>
      </p:sp>
      <p:pic>
        <p:nvPicPr>
          <p:cNvPr id="17" name="Grafik 16">
            <a:extLst>
              <a:ext uri="{FF2B5EF4-FFF2-40B4-BE49-F238E27FC236}">
                <a16:creationId xmlns:a16="http://schemas.microsoft.com/office/drawing/2014/main" id="{424545D6-4E78-4141-8F05-D52ACD534E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5702" y="2095567"/>
            <a:ext cx="1125756" cy="1263253"/>
          </a:xfrm>
          <a:prstGeom prst="rect">
            <a:avLst/>
          </a:prstGeom>
        </p:spPr>
      </p:pic>
      <p:cxnSp>
        <p:nvCxnSpPr>
          <p:cNvPr id="18" name="Gerader Verbinder 17">
            <a:extLst>
              <a:ext uri="{FF2B5EF4-FFF2-40B4-BE49-F238E27FC236}">
                <a16:creationId xmlns:a16="http://schemas.microsoft.com/office/drawing/2014/main" id="{E1531120-24E1-433B-8538-6BB04343A926}"/>
              </a:ext>
            </a:extLst>
          </p:cNvPr>
          <p:cNvCxnSpPr/>
          <p:nvPr/>
        </p:nvCxnSpPr>
        <p:spPr>
          <a:xfrm>
            <a:off x="694606" y="4077132"/>
            <a:ext cx="10945216" cy="0"/>
          </a:xfrm>
          <a:prstGeom prst="line">
            <a:avLst/>
          </a:prstGeom>
          <a:ln w="25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Datumsplatzhalter 3">
            <a:extLst>
              <a:ext uri="{FF2B5EF4-FFF2-40B4-BE49-F238E27FC236}">
                <a16:creationId xmlns:a16="http://schemas.microsoft.com/office/drawing/2014/main" id="{06C7C48C-6CC0-CF02-23C6-47E15A5835B1}"/>
              </a:ext>
            </a:extLst>
          </p:cNvPr>
          <p:cNvSpPr>
            <a:spLocks noGrp="1"/>
          </p:cNvSpPr>
          <p:nvPr>
            <p:ph type="dt" sz="half" idx="10"/>
          </p:nvPr>
        </p:nvSpPr>
        <p:spPr>
          <a:xfrm>
            <a:off x="9791138" y="6491070"/>
            <a:ext cx="2091621" cy="179999"/>
          </a:xfrm>
        </p:spPr>
        <p:txBody>
          <a:bodyPr wrap="square" lIns="0" tIns="0" rIns="0" bIns="0" rtlCol="0">
            <a:normAutofit/>
          </a:bodyPr>
          <a:lstStyle/>
          <a:p>
            <a:pPr>
              <a:spcAft>
                <a:spcPts val="600"/>
              </a:spcAft>
            </a:pPr>
            <a:r>
              <a:rPr lang="cs-CZ" dirty="0"/>
              <a:t>Březen</a:t>
            </a:r>
            <a:r>
              <a:rPr lang="de-DE" dirty="0"/>
              <a:t>/202</a:t>
            </a:r>
            <a:r>
              <a:rPr lang="cs-CZ" dirty="0"/>
              <a:t>4</a:t>
            </a:r>
            <a:endParaRPr lang="en-GB" dirty="0"/>
          </a:p>
        </p:txBody>
      </p:sp>
    </p:spTree>
    <p:extLst>
      <p:ext uri="{BB962C8B-B14F-4D97-AF65-F5344CB8AC3E}">
        <p14:creationId xmlns:p14="http://schemas.microsoft.com/office/powerpoint/2010/main" val="277487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rázku 4" descr="Obsah obrázku obloha, venku, rostlina, mrak&#10;&#10;Popis byl vytvořen automaticky">
            <a:extLst>
              <a:ext uri="{FF2B5EF4-FFF2-40B4-BE49-F238E27FC236}">
                <a16:creationId xmlns:a16="http://schemas.microsoft.com/office/drawing/2014/main" id="{82DCEC3D-EC25-A946-B3C6-A24ABC65841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9748" b="19748"/>
          <a:stretch>
            <a:fillRect/>
          </a:stretch>
        </p:blipFill>
        <p:spPr/>
      </p:pic>
      <p:sp>
        <p:nvSpPr>
          <p:cNvPr id="3" name="Titel 2"/>
          <p:cNvSpPr>
            <a:spLocks noGrp="1"/>
          </p:cNvSpPr>
          <p:nvPr>
            <p:ph type="ctrTitle"/>
          </p:nvPr>
        </p:nvSpPr>
        <p:spPr/>
        <p:txBody>
          <a:bodyPr/>
          <a:lstStyle/>
          <a:p>
            <a:r>
              <a:rPr lang="cs-CZ" noProof="0" dirty="0"/>
              <a:t>Děkujeme za pozornost. </a:t>
            </a:r>
            <a:endParaRPr lang="en-GB" noProof="0" dirty="0"/>
          </a:p>
        </p:txBody>
      </p:sp>
    </p:spTree>
    <p:extLst>
      <p:ext uri="{BB962C8B-B14F-4D97-AF65-F5344CB8AC3E}">
        <p14:creationId xmlns:p14="http://schemas.microsoft.com/office/powerpoint/2010/main" val="114077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102EB-87F3-4905-8902-6CC55D45E3C8}"/>
              </a:ext>
            </a:extLst>
          </p:cNvPr>
          <p:cNvSpPr>
            <a:spLocks noGrp="1"/>
          </p:cNvSpPr>
          <p:nvPr>
            <p:ph type="title"/>
          </p:nvPr>
        </p:nvSpPr>
        <p:spPr/>
        <p:txBody>
          <a:bodyPr vert="horz" lIns="0" tIns="0" rIns="0" bIns="0" rtlCol="0" anchor="t" anchorCtr="0">
            <a:normAutofit/>
          </a:bodyPr>
          <a:lstStyle/>
          <a:p>
            <a:pPr>
              <a:lnSpc>
                <a:spcPct val="90000"/>
              </a:lnSpc>
            </a:pPr>
            <a:r>
              <a:rPr lang="cs-CZ" sz="2100" dirty="0"/>
              <a:t>O Wilo</a:t>
            </a:r>
            <a:br>
              <a:rPr lang="en-US" sz="2100" dirty="0"/>
            </a:br>
            <a:r>
              <a:rPr lang="cs-CZ" sz="2100" b="0" dirty="0"/>
              <a:t>Naše historie</a:t>
            </a:r>
            <a:r>
              <a:rPr lang="en-US" sz="2100" b="0" dirty="0"/>
              <a:t>: 150 </a:t>
            </a:r>
            <a:r>
              <a:rPr lang="cs-CZ" sz="2100" b="0" dirty="0"/>
              <a:t>let</a:t>
            </a:r>
            <a:r>
              <a:rPr lang="en-US" sz="2100" b="0" dirty="0"/>
              <a:t> Wilo</a:t>
            </a:r>
          </a:p>
        </p:txBody>
      </p:sp>
      <p:sp>
        <p:nvSpPr>
          <p:cNvPr id="4" name="Datumsplatzhalter 3">
            <a:extLst>
              <a:ext uri="{FF2B5EF4-FFF2-40B4-BE49-F238E27FC236}">
                <a16:creationId xmlns:a16="http://schemas.microsoft.com/office/drawing/2014/main" id="{566E1908-110A-4C75-8296-5392DA71C8C9}"/>
              </a:ext>
            </a:extLst>
          </p:cNvPr>
          <p:cNvSpPr>
            <a:spLocks noGrp="1"/>
          </p:cNvSpPr>
          <p:nvPr>
            <p:ph type="dt" sz="half" idx="10"/>
          </p:nvPr>
        </p:nvSpPr>
        <p:spPr/>
        <p:txBody>
          <a:bodyPr wrap="square" lIns="0" tIns="0" rIns="0" bIns="0" rtlCol="0">
            <a:normAutofit/>
          </a:bodyPr>
          <a:lstStyle/>
          <a:p>
            <a:pPr>
              <a:spcAft>
                <a:spcPts val="600"/>
              </a:spcAft>
            </a:pPr>
            <a:r>
              <a:rPr lang="cs-CZ" dirty="0"/>
              <a:t>Březen</a:t>
            </a:r>
            <a:r>
              <a:rPr lang="de-DE" dirty="0"/>
              <a:t>/202</a:t>
            </a:r>
            <a:r>
              <a:rPr lang="cs-CZ" dirty="0"/>
              <a:t>4</a:t>
            </a:r>
            <a:endParaRPr lang="en-GB" dirty="0"/>
          </a:p>
        </p:txBody>
      </p:sp>
      <p:sp>
        <p:nvSpPr>
          <p:cNvPr id="7" name="Textfeld 6">
            <a:extLst>
              <a:ext uri="{FF2B5EF4-FFF2-40B4-BE49-F238E27FC236}">
                <a16:creationId xmlns:a16="http://schemas.microsoft.com/office/drawing/2014/main" id="{E8B7D371-FB3C-4729-87E7-B0B5EA9F9B60}"/>
              </a:ext>
            </a:extLst>
          </p:cNvPr>
          <p:cNvSpPr txBox="1"/>
          <p:nvPr/>
        </p:nvSpPr>
        <p:spPr bwMode="gray">
          <a:xfrm>
            <a:off x="307656" y="3589693"/>
            <a:ext cx="5652352" cy="2466654"/>
          </a:xfrm>
          <a:prstGeom prst="rect">
            <a:avLst/>
          </a:prstGeom>
        </p:spPr>
        <p:txBody>
          <a:bodyPr vert="horz" lIns="0" tIns="0" rIns="0" bIns="0" rtlCol="0" anchor="t" anchorCtr="0">
            <a:noAutofit/>
          </a:bodyPr>
          <a:lstStyle/>
          <a:p>
            <a:pPr defTabSz="1188756">
              <a:buClr>
                <a:schemeClr val="accent1"/>
              </a:buClr>
              <a:buFont typeface="Verdana" pitchFamily="34" charset="0"/>
            </a:pPr>
            <a:r>
              <a:rPr lang="cs-CZ" sz="1400" dirty="0"/>
              <a:t>Jsme hrdí na naši dlouhou tradici a bohatou </a:t>
            </a:r>
          </a:p>
          <a:p>
            <a:pPr defTabSz="1188756">
              <a:buClr>
                <a:schemeClr val="accent1"/>
              </a:buClr>
              <a:buFont typeface="Verdana" pitchFamily="34" charset="0"/>
            </a:pPr>
            <a:r>
              <a:rPr lang="cs-CZ" sz="1400" dirty="0"/>
              <a:t>historii jako rodinný podnik ze srdce Porúří.</a:t>
            </a:r>
            <a:endParaRPr lang="en-GB" sz="1400" dirty="0"/>
          </a:p>
          <a:p>
            <a:pPr defTabSz="1188756">
              <a:buClr>
                <a:schemeClr val="accent1"/>
              </a:buClr>
              <a:buFont typeface="Verdana" pitchFamily="34" charset="0"/>
            </a:pPr>
            <a:endParaRPr lang="en-GB" sz="1400" dirty="0"/>
          </a:p>
          <a:p>
            <a:pPr defTabSz="1188756">
              <a:buClr>
                <a:schemeClr val="accent1"/>
              </a:buClr>
              <a:buFont typeface="Verdana" pitchFamily="34" charset="0"/>
            </a:pPr>
            <a:r>
              <a:rPr lang="cs-CZ" sz="1400" dirty="0"/>
              <a:t>Dnešní WILO SE, evropská veřejná společnost</a:t>
            </a:r>
          </a:p>
          <a:p>
            <a:pPr defTabSz="1188756">
              <a:buClr>
                <a:schemeClr val="accent1"/>
              </a:buClr>
              <a:buFont typeface="Verdana" pitchFamily="34" charset="0"/>
            </a:pPr>
            <a:r>
              <a:rPr lang="cs-CZ" sz="1400" dirty="0"/>
              <a:t>(</a:t>
            </a:r>
            <a:r>
              <a:rPr lang="cs-CZ" sz="1400" dirty="0" err="1"/>
              <a:t>Societas</a:t>
            </a:r>
            <a:r>
              <a:rPr lang="cs-CZ" sz="1400" dirty="0"/>
              <a:t> </a:t>
            </a:r>
            <a:r>
              <a:rPr lang="cs-CZ" sz="1400" dirty="0" err="1"/>
              <a:t>Europaea</a:t>
            </a:r>
            <a:r>
              <a:rPr lang="cs-CZ" sz="1400" dirty="0"/>
              <a:t>), má své kořeny v továrně</a:t>
            </a:r>
          </a:p>
          <a:p>
            <a:pPr defTabSz="1188756">
              <a:buClr>
                <a:schemeClr val="accent1"/>
              </a:buClr>
              <a:buFont typeface="Verdana" pitchFamily="34" charset="0"/>
            </a:pPr>
            <a:r>
              <a:rPr lang="cs-CZ" sz="1400" dirty="0"/>
              <a:t>na měděné a mosazné produkty Louis </a:t>
            </a:r>
            <a:r>
              <a:rPr lang="cs-CZ" sz="1400" dirty="0" err="1"/>
              <a:t>Opl</a:t>
            </a:r>
            <a:r>
              <a:rPr lang="cs-CZ" altLang="cs-CZ" sz="1400" dirty="0" err="1"/>
              <a:t>ä</a:t>
            </a:r>
            <a:r>
              <a:rPr lang="cs-CZ" sz="1400" dirty="0" err="1"/>
              <a:t>nder</a:t>
            </a:r>
            <a:r>
              <a:rPr lang="cs-CZ" sz="1400" dirty="0"/>
              <a:t> </a:t>
            </a:r>
          </a:p>
          <a:p>
            <a:pPr defTabSz="1188756">
              <a:buClr>
                <a:schemeClr val="accent1"/>
              </a:buClr>
              <a:buFont typeface="Verdana" pitchFamily="34" charset="0"/>
            </a:pPr>
            <a:r>
              <a:rPr lang="cs-CZ" sz="1400" dirty="0"/>
              <a:t>založené v Dortmundu v roce 1872.</a:t>
            </a:r>
          </a:p>
          <a:p>
            <a:pPr defTabSz="1188756">
              <a:buClr>
                <a:schemeClr val="accent1"/>
              </a:buClr>
              <a:buFont typeface="Verdana" pitchFamily="34" charset="0"/>
            </a:pPr>
            <a:endParaRPr lang="cs-CZ" sz="1400" dirty="0"/>
          </a:p>
          <a:p>
            <a:pPr defTabSz="1188756">
              <a:buClr>
                <a:schemeClr val="accent1"/>
              </a:buClr>
              <a:buFont typeface="Verdana" pitchFamily="34" charset="0"/>
            </a:pPr>
            <a:r>
              <a:rPr lang="cs-CZ" sz="1400" b="1" dirty="0"/>
              <a:t>Vynálezci prvního oběhového čerpadla</a:t>
            </a:r>
          </a:p>
          <a:p>
            <a:pPr defTabSz="1188756">
              <a:buClr>
                <a:schemeClr val="accent1"/>
              </a:buClr>
              <a:buFont typeface="Verdana" pitchFamily="34" charset="0"/>
            </a:pPr>
            <a:r>
              <a:rPr lang="cs-CZ" sz="1400" b="1" dirty="0"/>
              <a:t>na světě.</a:t>
            </a:r>
            <a:endParaRPr lang="en-GB" sz="1400" b="1" dirty="0"/>
          </a:p>
          <a:p>
            <a:pPr defTabSz="1188756">
              <a:buClr>
                <a:schemeClr val="accent1"/>
              </a:buClr>
              <a:buFont typeface="Verdana" pitchFamily="34" charset="0"/>
            </a:pPr>
            <a:endParaRPr lang="en-US" sz="1400" dirty="0"/>
          </a:p>
        </p:txBody>
      </p:sp>
      <p:sp>
        <p:nvSpPr>
          <p:cNvPr id="6" name="Textplatzhalter 11">
            <a:extLst>
              <a:ext uri="{FF2B5EF4-FFF2-40B4-BE49-F238E27FC236}">
                <a16:creationId xmlns:a16="http://schemas.microsoft.com/office/drawing/2014/main" id="{CF8A4EBB-BE10-4AF6-A948-D3845A37A0AC}"/>
              </a:ext>
            </a:extLst>
          </p:cNvPr>
          <p:cNvSpPr txBox="1">
            <a:spLocks/>
          </p:cNvSpPr>
          <p:nvPr/>
        </p:nvSpPr>
        <p:spPr>
          <a:xfrm>
            <a:off x="3232052" y="4276346"/>
            <a:ext cx="3503048" cy="2113174"/>
          </a:xfrm>
          <a:prstGeom prst="rect">
            <a:avLst/>
          </a:prstGeom>
        </p:spPr>
        <p:txBody>
          <a:bodyPr/>
          <a:lstStyle>
            <a:lvl1pPr marL="233235" indent="-233235" algn="l" defTabSz="1188875" rtl="0" eaLnBrk="1" latinLnBrk="0" hangingPunct="1">
              <a:lnSpc>
                <a:spcPct val="110000"/>
              </a:lnSpc>
              <a:spcBef>
                <a:spcPts val="0"/>
              </a:spcBef>
              <a:spcAft>
                <a:spcPts val="684"/>
              </a:spcAft>
              <a:buClr>
                <a:schemeClr val="accent1"/>
              </a:buClr>
              <a:buFont typeface="Verdana" pitchFamily="34" charset="0"/>
              <a:buChar char="•"/>
              <a:defRPr sz="1710" kern="1200">
                <a:solidFill>
                  <a:schemeClr val="tx1"/>
                </a:solidFill>
                <a:latin typeface="+mn-lt"/>
                <a:ea typeface="+mn-ea"/>
                <a:cs typeface="+mn-cs"/>
              </a:defRPr>
            </a:lvl1pPr>
            <a:lvl2pPr marL="516005" indent="-282772" algn="l" defTabSz="1188875" rtl="0" eaLnBrk="1" latinLnBrk="0" hangingPunct="1">
              <a:lnSpc>
                <a:spcPct val="110000"/>
              </a:lnSpc>
              <a:spcBef>
                <a:spcPts val="0"/>
              </a:spcBef>
              <a:spcAft>
                <a:spcPts val="684"/>
              </a:spcAft>
              <a:buClr>
                <a:schemeClr val="accent1"/>
              </a:buClr>
              <a:buFont typeface="Verdana" pitchFamily="34" charset="0"/>
              <a:buChar char="−"/>
              <a:defRPr sz="1710" kern="1200">
                <a:solidFill>
                  <a:schemeClr val="tx1"/>
                </a:solidFill>
                <a:latin typeface="+mn-lt"/>
                <a:ea typeface="+mn-ea"/>
                <a:cs typeface="+mn-cs"/>
              </a:defRPr>
            </a:lvl2pPr>
            <a:lvl3pPr marL="813223" indent="-278643" algn="l" defTabSz="1188875" rtl="0" eaLnBrk="1" latinLnBrk="0" hangingPunct="1">
              <a:lnSpc>
                <a:spcPct val="110000"/>
              </a:lnSpc>
              <a:spcBef>
                <a:spcPts val="0"/>
              </a:spcBef>
              <a:spcAft>
                <a:spcPts val="684"/>
              </a:spcAft>
              <a:buClr>
                <a:schemeClr val="accent1"/>
              </a:buClr>
              <a:buFont typeface="Verdana" pitchFamily="34" charset="0"/>
              <a:buChar char="−"/>
              <a:defRPr sz="1710" kern="1200">
                <a:solidFill>
                  <a:schemeClr val="tx1"/>
                </a:solidFill>
                <a:latin typeface="+mn-lt"/>
                <a:ea typeface="+mn-ea"/>
                <a:cs typeface="+mn-cs"/>
              </a:defRPr>
            </a:lvl3pPr>
            <a:lvl4pPr marL="1100124" indent="-286899" algn="l" defTabSz="1188875" rtl="0" eaLnBrk="1" latinLnBrk="0" hangingPunct="1">
              <a:lnSpc>
                <a:spcPct val="110000"/>
              </a:lnSpc>
              <a:spcBef>
                <a:spcPts val="0"/>
              </a:spcBef>
              <a:spcAft>
                <a:spcPts val="684"/>
              </a:spcAft>
              <a:buClr>
                <a:schemeClr val="accent1"/>
              </a:buClr>
              <a:buFont typeface="Verdana" pitchFamily="34" charset="0"/>
              <a:buChar char="−"/>
              <a:defRPr sz="1710" kern="1200">
                <a:solidFill>
                  <a:schemeClr val="tx1"/>
                </a:solidFill>
                <a:latin typeface="+mn-lt"/>
                <a:ea typeface="+mn-ea"/>
                <a:cs typeface="+mn-cs"/>
              </a:defRPr>
            </a:lvl4pPr>
            <a:lvl5pPr marL="1397342" indent="-286899" algn="l" defTabSz="1188875" rtl="0" eaLnBrk="1" latinLnBrk="0" hangingPunct="1">
              <a:lnSpc>
                <a:spcPct val="110000"/>
              </a:lnSpc>
              <a:spcBef>
                <a:spcPts val="0"/>
              </a:spcBef>
              <a:spcAft>
                <a:spcPts val="684"/>
              </a:spcAft>
              <a:buClr>
                <a:schemeClr val="accent1"/>
              </a:buClr>
              <a:buFont typeface="Verdana" pitchFamily="34" charset="0"/>
              <a:buChar char="−"/>
              <a:defRPr sz="1710" kern="1200">
                <a:solidFill>
                  <a:schemeClr val="tx1"/>
                </a:solidFill>
                <a:latin typeface="+mn-lt"/>
                <a:ea typeface="+mn-ea"/>
                <a:cs typeface="+mn-cs"/>
              </a:defRPr>
            </a:lvl5pPr>
            <a:lvl6pPr marL="3269407" indent="-297219" algn="l" defTabSz="1188875" rtl="0" eaLnBrk="1" latinLnBrk="0" hangingPunct="1">
              <a:spcBef>
                <a:spcPct val="20000"/>
              </a:spcBef>
              <a:buFont typeface="Arial" pitchFamily="34" charset="0"/>
              <a:buChar char="•"/>
              <a:defRPr sz="2622" kern="1200">
                <a:solidFill>
                  <a:schemeClr val="tx1"/>
                </a:solidFill>
                <a:latin typeface="+mn-lt"/>
                <a:ea typeface="+mn-ea"/>
                <a:cs typeface="+mn-cs"/>
              </a:defRPr>
            </a:lvl6pPr>
            <a:lvl7pPr marL="3863844" indent="-297219" algn="l" defTabSz="1188875" rtl="0" eaLnBrk="1" latinLnBrk="0" hangingPunct="1">
              <a:spcBef>
                <a:spcPct val="20000"/>
              </a:spcBef>
              <a:buFont typeface="Arial" pitchFamily="34" charset="0"/>
              <a:buChar char="•"/>
              <a:defRPr sz="2622" kern="1200">
                <a:solidFill>
                  <a:schemeClr val="tx1"/>
                </a:solidFill>
                <a:latin typeface="+mn-lt"/>
                <a:ea typeface="+mn-ea"/>
                <a:cs typeface="+mn-cs"/>
              </a:defRPr>
            </a:lvl7pPr>
            <a:lvl8pPr marL="4458282" indent="-297219" algn="l" defTabSz="1188875" rtl="0" eaLnBrk="1" latinLnBrk="0" hangingPunct="1">
              <a:spcBef>
                <a:spcPct val="20000"/>
              </a:spcBef>
              <a:buFont typeface="Arial" pitchFamily="34" charset="0"/>
              <a:buChar char="•"/>
              <a:defRPr sz="2622" kern="1200">
                <a:solidFill>
                  <a:schemeClr val="tx1"/>
                </a:solidFill>
                <a:latin typeface="+mn-lt"/>
                <a:ea typeface="+mn-ea"/>
                <a:cs typeface="+mn-cs"/>
              </a:defRPr>
            </a:lvl8pPr>
            <a:lvl9pPr marL="5052720" indent="-297219" algn="l" defTabSz="1188875" rtl="0" eaLnBrk="1" latinLnBrk="0" hangingPunct="1">
              <a:spcBef>
                <a:spcPct val="20000"/>
              </a:spcBef>
              <a:buFont typeface="Arial" pitchFamily="34" charset="0"/>
              <a:buChar char="•"/>
              <a:defRPr sz="2622" kern="1200">
                <a:solidFill>
                  <a:schemeClr val="tx1"/>
                </a:solidFill>
                <a:latin typeface="+mn-lt"/>
                <a:ea typeface="+mn-ea"/>
                <a:cs typeface="+mn-cs"/>
              </a:defRPr>
            </a:lvl9pPr>
          </a:lstStyle>
          <a:p>
            <a:endParaRPr lang="en-US" sz="1368" dirty="0"/>
          </a:p>
        </p:txBody>
      </p:sp>
      <p:pic>
        <p:nvPicPr>
          <p:cNvPr id="11" name="Grafik 10">
            <a:extLst>
              <a:ext uri="{FF2B5EF4-FFF2-40B4-BE49-F238E27FC236}">
                <a16:creationId xmlns:a16="http://schemas.microsoft.com/office/drawing/2014/main" id="{C860A1C0-CDBA-47BA-2088-DF1AFB5E63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9997" y="1790508"/>
            <a:ext cx="3997826" cy="1457541"/>
          </a:xfrm>
          <a:prstGeom prst="rect">
            <a:avLst/>
          </a:prstGeom>
          <a:ln>
            <a:noFill/>
          </a:ln>
          <a:effectLst>
            <a:outerShdw blurRad="292100" dist="139700" dir="2700000" algn="tl" rotWithShape="0">
              <a:srgbClr val="333333">
                <a:alpha val="65000"/>
              </a:srgbClr>
            </a:outerShdw>
          </a:effectLst>
        </p:spPr>
      </p:pic>
      <p:pic>
        <p:nvPicPr>
          <p:cNvPr id="8" name="Grafik 7">
            <a:extLst>
              <a:ext uri="{FF2B5EF4-FFF2-40B4-BE49-F238E27FC236}">
                <a16:creationId xmlns:a16="http://schemas.microsoft.com/office/drawing/2014/main" id="{56D700EF-FC34-57B5-B05E-42B2EB931D05}"/>
              </a:ext>
            </a:extLst>
          </p:cNvPr>
          <p:cNvPicPr>
            <a:picLocks noChangeAspect="1"/>
          </p:cNvPicPr>
          <p:nvPr/>
        </p:nvPicPr>
        <p:blipFill rotWithShape="1">
          <a:blip r:embed="rId3"/>
          <a:srcRect t="14369" b="17336"/>
          <a:stretch/>
        </p:blipFill>
        <p:spPr>
          <a:xfrm>
            <a:off x="5153065" y="1163115"/>
            <a:ext cx="6181220" cy="939272"/>
          </a:xfrm>
          <a:prstGeom prst="rect">
            <a:avLst/>
          </a:prstGeom>
          <a:ln>
            <a:noFill/>
          </a:ln>
          <a:effectLst>
            <a:outerShdw blurRad="292100" dist="139700" dir="2700000" algn="tl" rotWithShape="0">
              <a:srgbClr val="333333">
                <a:alpha val="65000"/>
              </a:srgbClr>
            </a:outerShdw>
          </a:effectLst>
        </p:spPr>
      </p:pic>
      <p:sp>
        <p:nvSpPr>
          <p:cNvPr id="3" name="Rectangle 1">
            <a:extLst>
              <a:ext uri="{FF2B5EF4-FFF2-40B4-BE49-F238E27FC236}">
                <a16:creationId xmlns:a16="http://schemas.microsoft.com/office/drawing/2014/main" id="{3EE5E45A-3827-B83A-41C3-8D7E5137F2A4}"/>
              </a:ext>
            </a:extLst>
          </p:cNvPr>
          <p:cNvSpPr>
            <a:spLocks noChangeArrowheads="1"/>
          </p:cNvSpPr>
          <p:nvPr/>
        </p:nvSpPr>
        <p:spPr bwMode="auto">
          <a:xfrm>
            <a:off x="0" y="79837"/>
            <a:ext cx="65"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100" b="0" i="0" u="none" strike="noStrike" cap="none" normalizeH="0" baseline="0" dirty="0">
              <a:ln>
                <a:noFill/>
              </a:ln>
              <a:solidFill>
                <a:srgbClr val="202124"/>
              </a:solidFill>
              <a:effectLst/>
              <a:latin typeface="inherit"/>
            </a:endParaRPr>
          </a:p>
        </p:txBody>
      </p:sp>
      <p:sp>
        <p:nvSpPr>
          <p:cNvPr id="10" name="Rectangle 3">
            <a:extLst>
              <a:ext uri="{FF2B5EF4-FFF2-40B4-BE49-F238E27FC236}">
                <a16:creationId xmlns:a16="http://schemas.microsoft.com/office/drawing/2014/main" id="{6D7015F1-A5FD-D823-FCBE-C7637ACA0365}"/>
              </a:ext>
            </a:extLst>
          </p:cNvPr>
          <p:cNvSpPr>
            <a:spLocks noChangeArrowheads="1"/>
          </p:cNvSpPr>
          <p:nvPr/>
        </p:nvSpPr>
        <p:spPr bwMode="auto">
          <a:xfrm>
            <a:off x="304800" y="492359"/>
            <a:ext cx="32060" cy="8208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700" b="0" i="0" u="none" strike="noStrike" cap="none" normalizeH="0" baseline="0" dirty="0">
                <a:ln>
                  <a:noFill/>
                </a:ln>
                <a:solidFill>
                  <a:schemeClr val="tx1"/>
                </a:solidFill>
                <a:effectLst/>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pic>
        <p:nvPicPr>
          <p:cNvPr id="12" name="Obrázek 11" descr="Obsah obrázku mapa, snímek obrazovky&#10;&#10;Popis byl vytvořen automaticky">
            <a:extLst>
              <a:ext uri="{FF2B5EF4-FFF2-40B4-BE49-F238E27FC236}">
                <a16:creationId xmlns:a16="http://schemas.microsoft.com/office/drawing/2014/main" id="{E041F084-8DB2-8BC0-8C9B-28E2ADA02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0413" y="2103620"/>
            <a:ext cx="7600000" cy="4428571"/>
          </a:xfrm>
          <a:prstGeom prst="rect">
            <a:avLst/>
          </a:prstGeom>
        </p:spPr>
      </p:pic>
    </p:spTree>
    <p:extLst>
      <p:ext uri="{BB962C8B-B14F-4D97-AF65-F5344CB8AC3E}">
        <p14:creationId xmlns:p14="http://schemas.microsoft.com/office/powerpoint/2010/main" val="385483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8D505-C6E3-45DC-A5F3-98B0B4841222}"/>
              </a:ext>
            </a:extLst>
          </p:cNvPr>
          <p:cNvSpPr>
            <a:spLocks noGrp="1"/>
          </p:cNvSpPr>
          <p:nvPr>
            <p:ph type="title"/>
          </p:nvPr>
        </p:nvSpPr>
        <p:spPr/>
        <p:txBody>
          <a:bodyPr/>
          <a:lstStyle/>
          <a:p>
            <a:r>
              <a:rPr lang="cs-CZ" dirty="0"/>
              <a:t>Naše</a:t>
            </a:r>
            <a:r>
              <a:rPr lang="de-DE" dirty="0"/>
              <a:t> </a:t>
            </a:r>
            <a:r>
              <a:rPr lang="de-DE" dirty="0" err="1"/>
              <a:t>megatrend</a:t>
            </a:r>
            <a:r>
              <a:rPr lang="cs-CZ" dirty="0"/>
              <a:t>y</a:t>
            </a:r>
            <a:r>
              <a:rPr lang="de-DE" dirty="0"/>
              <a:t>.</a:t>
            </a:r>
            <a:br>
              <a:rPr lang="de-DE" dirty="0"/>
            </a:br>
            <a:r>
              <a:rPr lang="cs-CZ" sz="2000" dirty="0">
                <a:solidFill>
                  <a:srgbClr val="009C82"/>
                </a:solidFill>
              </a:rPr>
              <a:t>Díváme se 20 let dopředu</a:t>
            </a:r>
            <a:r>
              <a:rPr lang="de-DE" dirty="0">
                <a:solidFill>
                  <a:schemeClr val="accent1"/>
                </a:solidFill>
              </a:rPr>
              <a:t>.</a:t>
            </a:r>
            <a:br>
              <a:rPr lang="de-DE" dirty="0"/>
            </a:br>
            <a:endParaRPr lang="de-DE" dirty="0">
              <a:solidFill>
                <a:schemeClr val="accent1"/>
              </a:solidFill>
            </a:endParaRPr>
          </a:p>
        </p:txBody>
      </p:sp>
      <p:sp>
        <p:nvSpPr>
          <p:cNvPr id="5" name="Rechteck 4">
            <a:extLst>
              <a:ext uri="{FF2B5EF4-FFF2-40B4-BE49-F238E27FC236}">
                <a16:creationId xmlns:a16="http://schemas.microsoft.com/office/drawing/2014/main" id="{09778F10-2B4B-464C-9C7A-C0C32BEB3333}"/>
              </a:ext>
            </a:extLst>
          </p:cNvPr>
          <p:cNvSpPr/>
          <p:nvPr/>
        </p:nvSpPr>
        <p:spPr>
          <a:xfrm>
            <a:off x="307656" y="1581150"/>
            <a:ext cx="11574782" cy="467995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algn="ctr">
              <a:lnSpc>
                <a:spcPct val="110000"/>
              </a:lnSpc>
              <a:buClr>
                <a:schemeClr val="accent1"/>
              </a:buClr>
              <a:buFont typeface="Verdana" pitchFamily="34" charset="0"/>
              <a:buChar char="•"/>
            </a:pPr>
            <a:endParaRPr lang="de-DE" sz="1500">
              <a:solidFill>
                <a:schemeClr val="tx1"/>
              </a:solidFill>
            </a:endParaRPr>
          </a:p>
        </p:txBody>
      </p:sp>
      <p:sp>
        <p:nvSpPr>
          <p:cNvPr id="6" name="Rechteck 5">
            <a:extLst>
              <a:ext uri="{FF2B5EF4-FFF2-40B4-BE49-F238E27FC236}">
                <a16:creationId xmlns:a16="http://schemas.microsoft.com/office/drawing/2014/main" id="{3324BDCD-2968-4E5F-81FA-61AA443F4D32}"/>
              </a:ext>
            </a:extLst>
          </p:cNvPr>
          <p:cNvSpPr/>
          <p:nvPr/>
        </p:nvSpPr>
        <p:spPr>
          <a:xfrm>
            <a:off x="5129546" y="3591756"/>
            <a:ext cx="1901764" cy="323165"/>
          </a:xfrm>
          <a:prstGeom prst="rect">
            <a:avLst/>
          </a:prstGeom>
        </p:spPr>
        <p:txBody>
          <a:bodyPr wrap="square">
            <a:spAutoFit/>
          </a:bodyPr>
          <a:lstStyle/>
          <a:p>
            <a:pPr algn="ctr"/>
            <a:r>
              <a:rPr lang="cs-CZ" sz="1500" dirty="0">
                <a:solidFill>
                  <a:schemeClr val="bg1"/>
                </a:solidFill>
              </a:rPr>
              <a:t>Globalizace</a:t>
            </a:r>
            <a:r>
              <a:rPr lang="en-US" sz="1500" dirty="0">
                <a:solidFill>
                  <a:schemeClr val="bg1"/>
                </a:solidFill>
              </a:rPr>
              <a:t> 2.0</a:t>
            </a:r>
          </a:p>
        </p:txBody>
      </p:sp>
      <p:sp>
        <p:nvSpPr>
          <p:cNvPr id="7" name="Rechteck 6">
            <a:extLst>
              <a:ext uri="{FF2B5EF4-FFF2-40B4-BE49-F238E27FC236}">
                <a16:creationId xmlns:a16="http://schemas.microsoft.com/office/drawing/2014/main" id="{F0AD30E3-74C3-4E63-AAD5-BFA7454A3674}"/>
              </a:ext>
            </a:extLst>
          </p:cNvPr>
          <p:cNvSpPr/>
          <p:nvPr/>
        </p:nvSpPr>
        <p:spPr>
          <a:xfrm>
            <a:off x="9695478" y="3588918"/>
            <a:ext cx="2016000" cy="553998"/>
          </a:xfrm>
          <a:prstGeom prst="rect">
            <a:avLst/>
          </a:prstGeom>
        </p:spPr>
        <p:txBody>
          <a:bodyPr wrap="square">
            <a:spAutoFit/>
          </a:bodyPr>
          <a:lstStyle/>
          <a:p>
            <a:pPr algn="ctr"/>
            <a:r>
              <a:rPr lang="cs-CZ" sz="1500" dirty="0">
                <a:solidFill>
                  <a:schemeClr val="bg1"/>
                </a:solidFill>
              </a:rPr>
              <a:t>Nedostatek energie</a:t>
            </a:r>
            <a:endParaRPr lang="de-DE" sz="1500" dirty="0">
              <a:solidFill>
                <a:schemeClr val="bg1"/>
              </a:solidFill>
            </a:endParaRPr>
          </a:p>
        </p:txBody>
      </p:sp>
      <p:sp>
        <p:nvSpPr>
          <p:cNvPr id="8" name="Rechteck 7">
            <a:extLst>
              <a:ext uri="{FF2B5EF4-FFF2-40B4-BE49-F238E27FC236}">
                <a16:creationId xmlns:a16="http://schemas.microsoft.com/office/drawing/2014/main" id="{38179E40-B5D6-4920-B1E7-18546701AF87}"/>
              </a:ext>
            </a:extLst>
          </p:cNvPr>
          <p:cNvSpPr/>
          <p:nvPr/>
        </p:nvSpPr>
        <p:spPr>
          <a:xfrm>
            <a:off x="7448512" y="3585415"/>
            <a:ext cx="1692000" cy="323165"/>
          </a:xfrm>
          <a:prstGeom prst="rect">
            <a:avLst/>
          </a:prstGeom>
        </p:spPr>
        <p:txBody>
          <a:bodyPr wrap="square">
            <a:spAutoFit/>
          </a:bodyPr>
          <a:lstStyle/>
          <a:p>
            <a:pPr algn="ctr"/>
            <a:r>
              <a:rPr lang="cs-CZ" sz="1500" dirty="0">
                <a:solidFill>
                  <a:schemeClr val="bg1"/>
                </a:solidFill>
              </a:rPr>
              <a:t>Změna klimatu</a:t>
            </a:r>
            <a:endParaRPr lang="en-US" sz="1500" dirty="0">
              <a:solidFill>
                <a:schemeClr val="bg1"/>
              </a:solidFill>
            </a:endParaRPr>
          </a:p>
        </p:txBody>
      </p:sp>
      <p:sp>
        <p:nvSpPr>
          <p:cNvPr id="9" name="Rechteck 8">
            <a:extLst>
              <a:ext uri="{FF2B5EF4-FFF2-40B4-BE49-F238E27FC236}">
                <a16:creationId xmlns:a16="http://schemas.microsoft.com/office/drawing/2014/main" id="{3F2F0BF7-AE84-4EA4-9194-6805E565AA41}"/>
              </a:ext>
            </a:extLst>
          </p:cNvPr>
          <p:cNvSpPr/>
          <p:nvPr/>
        </p:nvSpPr>
        <p:spPr>
          <a:xfrm>
            <a:off x="635614" y="3588920"/>
            <a:ext cx="1692000" cy="323165"/>
          </a:xfrm>
          <a:prstGeom prst="rect">
            <a:avLst/>
          </a:prstGeom>
        </p:spPr>
        <p:txBody>
          <a:bodyPr wrap="square">
            <a:spAutoFit/>
          </a:bodyPr>
          <a:lstStyle/>
          <a:p>
            <a:pPr algn="ctr"/>
            <a:r>
              <a:rPr lang="cs-CZ" sz="1500" dirty="0">
                <a:solidFill>
                  <a:schemeClr val="bg1"/>
                </a:solidFill>
              </a:rPr>
              <a:t>Urbanizace</a:t>
            </a:r>
            <a:endParaRPr lang="de-DE" sz="1500" dirty="0">
              <a:solidFill>
                <a:schemeClr val="bg1"/>
              </a:solidFill>
            </a:endParaRPr>
          </a:p>
        </p:txBody>
      </p:sp>
      <p:sp>
        <p:nvSpPr>
          <p:cNvPr id="10" name="Rechteck 9">
            <a:extLst>
              <a:ext uri="{FF2B5EF4-FFF2-40B4-BE49-F238E27FC236}">
                <a16:creationId xmlns:a16="http://schemas.microsoft.com/office/drawing/2014/main" id="{E0194FBA-F563-4634-B10C-68F1C57E1E5E}"/>
              </a:ext>
            </a:extLst>
          </p:cNvPr>
          <p:cNvSpPr/>
          <p:nvPr/>
        </p:nvSpPr>
        <p:spPr>
          <a:xfrm>
            <a:off x="4511030" y="5772433"/>
            <a:ext cx="3168000" cy="323165"/>
          </a:xfrm>
          <a:prstGeom prst="rect">
            <a:avLst/>
          </a:prstGeom>
        </p:spPr>
        <p:txBody>
          <a:bodyPr wrap="square">
            <a:spAutoFit/>
          </a:bodyPr>
          <a:lstStyle/>
          <a:p>
            <a:pPr algn="ctr"/>
            <a:r>
              <a:rPr lang="cs-CZ" sz="1500" dirty="0">
                <a:solidFill>
                  <a:schemeClr val="bg1"/>
                </a:solidFill>
              </a:rPr>
              <a:t>Digitální transformace</a:t>
            </a:r>
            <a:endParaRPr lang="de-DE" sz="1500" dirty="0">
              <a:solidFill>
                <a:schemeClr val="bg1"/>
              </a:solidFill>
            </a:endParaRPr>
          </a:p>
        </p:txBody>
      </p:sp>
      <p:pic>
        <p:nvPicPr>
          <p:cNvPr id="11" name="Grafik 10">
            <a:extLst>
              <a:ext uri="{FF2B5EF4-FFF2-40B4-BE49-F238E27FC236}">
                <a16:creationId xmlns:a16="http://schemas.microsoft.com/office/drawing/2014/main" id="{E819A302-E4EE-4A6E-80C8-74F3D981C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920" y="2095567"/>
            <a:ext cx="1263253" cy="1263253"/>
          </a:xfrm>
          <a:prstGeom prst="rect">
            <a:avLst/>
          </a:prstGeom>
        </p:spPr>
      </p:pic>
      <p:pic>
        <p:nvPicPr>
          <p:cNvPr id="12" name="Grafik 11">
            <a:extLst>
              <a:ext uri="{FF2B5EF4-FFF2-40B4-BE49-F238E27FC236}">
                <a16:creationId xmlns:a16="http://schemas.microsoft.com/office/drawing/2014/main" id="{4D756C96-FD39-492F-9275-491B024BC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886" y="2095567"/>
            <a:ext cx="1263253" cy="1263253"/>
          </a:xfrm>
          <a:prstGeom prst="rect">
            <a:avLst/>
          </a:prstGeom>
        </p:spPr>
      </p:pic>
      <p:pic>
        <p:nvPicPr>
          <p:cNvPr id="13" name="Grafik 12">
            <a:extLst>
              <a:ext uri="{FF2B5EF4-FFF2-40B4-BE49-F238E27FC236}">
                <a16:creationId xmlns:a16="http://schemas.microsoft.com/office/drawing/2014/main" id="{CF652CAB-11ED-494B-B5FB-FCBB77574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988" y="1960600"/>
            <a:ext cx="1263253" cy="1417937"/>
          </a:xfrm>
          <a:prstGeom prst="rect">
            <a:avLst/>
          </a:prstGeom>
        </p:spPr>
      </p:pic>
      <p:pic>
        <p:nvPicPr>
          <p:cNvPr id="14" name="Grafik 13">
            <a:extLst>
              <a:ext uri="{FF2B5EF4-FFF2-40B4-BE49-F238E27FC236}">
                <a16:creationId xmlns:a16="http://schemas.microsoft.com/office/drawing/2014/main" id="{245E5320-968C-4120-88B4-DDF4F28C9E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1852" y="2117807"/>
            <a:ext cx="1263253" cy="1263253"/>
          </a:xfrm>
          <a:prstGeom prst="rect">
            <a:avLst/>
          </a:prstGeom>
        </p:spPr>
      </p:pic>
      <p:pic>
        <p:nvPicPr>
          <p:cNvPr id="15" name="Grafik 14">
            <a:extLst>
              <a:ext uri="{FF2B5EF4-FFF2-40B4-BE49-F238E27FC236}">
                <a16:creationId xmlns:a16="http://schemas.microsoft.com/office/drawing/2014/main" id="{476C2B68-B46F-4EDE-8C82-E204EEE264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5284" y="4313255"/>
            <a:ext cx="2466351" cy="1263253"/>
          </a:xfrm>
          <a:prstGeom prst="rect">
            <a:avLst/>
          </a:prstGeom>
        </p:spPr>
      </p:pic>
      <p:sp>
        <p:nvSpPr>
          <p:cNvPr id="16" name="Rechteck 15">
            <a:extLst>
              <a:ext uri="{FF2B5EF4-FFF2-40B4-BE49-F238E27FC236}">
                <a16:creationId xmlns:a16="http://schemas.microsoft.com/office/drawing/2014/main" id="{47BD4D7B-A90B-48D4-926F-F9E2350BAC71}"/>
              </a:ext>
            </a:extLst>
          </p:cNvPr>
          <p:cNvSpPr/>
          <p:nvPr/>
        </p:nvSpPr>
        <p:spPr>
          <a:xfrm>
            <a:off x="2882580" y="3594811"/>
            <a:ext cx="1824006" cy="323165"/>
          </a:xfrm>
          <a:prstGeom prst="rect">
            <a:avLst/>
          </a:prstGeom>
        </p:spPr>
        <p:txBody>
          <a:bodyPr wrap="square">
            <a:spAutoFit/>
          </a:bodyPr>
          <a:lstStyle/>
          <a:p>
            <a:pPr algn="ctr"/>
            <a:r>
              <a:rPr lang="cs-CZ" sz="1500" dirty="0">
                <a:solidFill>
                  <a:schemeClr val="bg1"/>
                </a:solidFill>
              </a:rPr>
              <a:t>Nedostatek vody</a:t>
            </a:r>
            <a:endParaRPr lang="en-US" sz="1500" dirty="0">
              <a:solidFill>
                <a:schemeClr val="bg1"/>
              </a:solidFill>
            </a:endParaRPr>
          </a:p>
        </p:txBody>
      </p:sp>
      <p:pic>
        <p:nvPicPr>
          <p:cNvPr id="17" name="Grafik 16">
            <a:extLst>
              <a:ext uri="{FF2B5EF4-FFF2-40B4-BE49-F238E27FC236}">
                <a16:creationId xmlns:a16="http://schemas.microsoft.com/office/drawing/2014/main" id="{424545D6-4E78-4141-8F05-D52ACD534E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5702" y="2095567"/>
            <a:ext cx="1125756" cy="1263253"/>
          </a:xfrm>
          <a:prstGeom prst="rect">
            <a:avLst/>
          </a:prstGeom>
        </p:spPr>
      </p:pic>
      <p:cxnSp>
        <p:nvCxnSpPr>
          <p:cNvPr id="18" name="Gerader Verbinder 17">
            <a:extLst>
              <a:ext uri="{FF2B5EF4-FFF2-40B4-BE49-F238E27FC236}">
                <a16:creationId xmlns:a16="http://schemas.microsoft.com/office/drawing/2014/main" id="{E1531120-24E1-433B-8538-6BB04343A926}"/>
              </a:ext>
            </a:extLst>
          </p:cNvPr>
          <p:cNvCxnSpPr/>
          <p:nvPr/>
        </p:nvCxnSpPr>
        <p:spPr>
          <a:xfrm>
            <a:off x="694606" y="4077132"/>
            <a:ext cx="10945216" cy="0"/>
          </a:xfrm>
          <a:prstGeom prst="line">
            <a:avLst/>
          </a:prstGeom>
          <a:ln w="254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Datumsplatzhalter 3">
            <a:extLst>
              <a:ext uri="{FF2B5EF4-FFF2-40B4-BE49-F238E27FC236}">
                <a16:creationId xmlns:a16="http://schemas.microsoft.com/office/drawing/2014/main" id="{00F64085-AC7B-B5BB-41C0-1DE438A58748}"/>
              </a:ext>
            </a:extLst>
          </p:cNvPr>
          <p:cNvSpPr>
            <a:spLocks noGrp="1"/>
          </p:cNvSpPr>
          <p:nvPr>
            <p:ph type="dt" sz="half" idx="10"/>
          </p:nvPr>
        </p:nvSpPr>
        <p:spPr>
          <a:xfrm>
            <a:off x="9791138" y="6491070"/>
            <a:ext cx="2091621" cy="179999"/>
          </a:xfrm>
        </p:spPr>
        <p:txBody>
          <a:bodyPr wrap="square" lIns="0" tIns="0" rIns="0" bIns="0" rtlCol="0">
            <a:normAutofit/>
          </a:bodyPr>
          <a:lstStyle/>
          <a:p>
            <a:pPr>
              <a:spcAft>
                <a:spcPts val="600"/>
              </a:spcAft>
            </a:pPr>
            <a:r>
              <a:rPr lang="cs-CZ" dirty="0"/>
              <a:t>Březen</a:t>
            </a:r>
            <a:r>
              <a:rPr lang="de-DE" dirty="0"/>
              <a:t>/202</a:t>
            </a:r>
            <a:r>
              <a:rPr lang="cs-CZ" dirty="0"/>
              <a:t>4</a:t>
            </a:r>
            <a:endParaRPr lang="en-GB" dirty="0"/>
          </a:p>
        </p:txBody>
      </p:sp>
    </p:spTree>
    <p:extLst>
      <p:ext uri="{BB962C8B-B14F-4D97-AF65-F5344CB8AC3E}">
        <p14:creationId xmlns:p14="http://schemas.microsoft.com/office/powerpoint/2010/main" val="348078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42CA1-BA29-0B89-157A-84AFDA99993E}"/>
            </a:ext>
          </a:extLst>
        </p:cNvPr>
        <p:cNvGrpSpPr/>
        <p:nvPr/>
      </p:nvGrpSpPr>
      <p:grpSpPr>
        <a:xfrm>
          <a:off x="0" y="0"/>
          <a:ext cx="0" cy="0"/>
          <a:chOff x="0" y="0"/>
          <a:chExt cx="0" cy="0"/>
        </a:xfrm>
      </p:grpSpPr>
      <p:sp>
        <p:nvSpPr>
          <p:cNvPr id="5" name="Rechteck 10">
            <a:extLst>
              <a:ext uri="{FF2B5EF4-FFF2-40B4-BE49-F238E27FC236}">
                <a16:creationId xmlns:a16="http://schemas.microsoft.com/office/drawing/2014/main" id="{BF258B14-633C-37AC-089C-E03D3D7E8F45}"/>
              </a:ext>
            </a:extLst>
          </p:cNvPr>
          <p:cNvSpPr/>
          <p:nvPr/>
        </p:nvSpPr>
        <p:spPr>
          <a:xfrm>
            <a:off x="297344" y="2286429"/>
            <a:ext cx="3777108" cy="2277404"/>
          </a:xfrm>
          <a:prstGeom prst="rect">
            <a:avLst/>
          </a:prstGeom>
          <a:solidFill>
            <a:srgbClr val="CCCC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lnSpc>
                <a:spcPct val="110000"/>
              </a:lnSpc>
              <a:buClr>
                <a:schemeClr val="accent1"/>
              </a:buClr>
            </a:pPr>
            <a:r>
              <a:rPr lang="cs-CZ" sz="2800" b="1" dirty="0">
                <a:solidFill>
                  <a:schemeClr val="tx1"/>
                </a:solidFill>
              </a:rPr>
              <a:t>Urbanizace</a:t>
            </a:r>
            <a:endParaRPr lang="cs-CZ" sz="2800" dirty="0">
              <a:solidFill>
                <a:schemeClr val="tx1"/>
              </a:solidFill>
            </a:endParaRPr>
          </a:p>
          <a:p>
            <a:pPr algn="ctr">
              <a:lnSpc>
                <a:spcPct val="110000"/>
              </a:lnSpc>
              <a:buClr>
                <a:schemeClr val="accent1"/>
              </a:buClr>
            </a:pPr>
            <a:r>
              <a:rPr lang="cs-CZ" sz="1500" b="1" dirty="0">
                <a:solidFill>
                  <a:schemeClr val="tx1"/>
                </a:solidFill>
              </a:rPr>
              <a:t>V roce 2050 bude v městských oblastech žít až 70 % lidí namísto současných 50 %.</a:t>
            </a:r>
            <a:endParaRPr lang="de-DE" sz="1500" b="1" dirty="0">
              <a:solidFill>
                <a:schemeClr val="tx1"/>
              </a:solidFill>
            </a:endParaRPr>
          </a:p>
          <a:p>
            <a:pPr>
              <a:lnSpc>
                <a:spcPct val="110000"/>
              </a:lnSpc>
              <a:buClr>
                <a:schemeClr val="accent1"/>
              </a:buClr>
            </a:pPr>
            <a:endParaRPr lang="de-DE" sz="1500" dirty="0">
              <a:solidFill>
                <a:schemeClr val="tx1"/>
              </a:solidFill>
              <a:latin typeface="+mj-lt"/>
            </a:endParaRPr>
          </a:p>
          <a:p>
            <a:pPr>
              <a:lnSpc>
                <a:spcPct val="110000"/>
              </a:lnSpc>
              <a:buClr>
                <a:schemeClr val="accent1"/>
              </a:buClr>
            </a:pPr>
            <a:endParaRPr lang="de-DE" sz="1500" dirty="0">
              <a:solidFill>
                <a:schemeClr val="tx1"/>
              </a:solidFill>
              <a:latin typeface="+mj-lt"/>
            </a:endParaRPr>
          </a:p>
          <a:p>
            <a:pPr algn="ctr">
              <a:lnSpc>
                <a:spcPct val="110000"/>
              </a:lnSpc>
              <a:buClr>
                <a:schemeClr val="accent1"/>
              </a:buClr>
            </a:pPr>
            <a:endParaRPr lang="de-DE" sz="1500" dirty="0">
              <a:solidFill>
                <a:schemeClr val="tx1"/>
              </a:solidFill>
              <a:latin typeface="+mj-lt"/>
            </a:endParaRPr>
          </a:p>
          <a:p>
            <a:pPr algn="ctr">
              <a:lnSpc>
                <a:spcPct val="110000"/>
              </a:lnSpc>
              <a:buClr>
                <a:schemeClr val="accent1"/>
              </a:buClr>
            </a:pPr>
            <a:endParaRPr lang="de-DE" sz="1500" dirty="0">
              <a:solidFill>
                <a:schemeClr val="tx1"/>
              </a:solidFill>
              <a:latin typeface="+mj-lt"/>
            </a:endParaRPr>
          </a:p>
        </p:txBody>
      </p:sp>
      <p:sp>
        <p:nvSpPr>
          <p:cNvPr id="6" name="Rechteck 12">
            <a:extLst>
              <a:ext uri="{FF2B5EF4-FFF2-40B4-BE49-F238E27FC236}">
                <a16:creationId xmlns:a16="http://schemas.microsoft.com/office/drawing/2014/main" id="{5C9ABA91-3966-4796-1F9A-8DB4ACEDF148}"/>
              </a:ext>
            </a:extLst>
          </p:cNvPr>
          <p:cNvSpPr/>
          <p:nvPr/>
        </p:nvSpPr>
        <p:spPr>
          <a:xfrm>
            <a:off x="4206652" y="2286429"/>
            <a:ext cx="3777108" cy="227740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lnSpc>
                <a:spcPct val="110000"/>
              </a:lnSpc>
              <a:buClr>
                <a:schemeClr val="accent1"/>
              </a:buClr>
            </a:pPr>
            <a:r>
              <a:rPr lang="cs-CZ" sz="2800" b="1" dirty="0">
                <a:solidFill>
                  <a:schemeClr val="bg1"/>
                </a:solidFill>
              </a:rPr>
              <a:t>Nedostatek vody</a:t>
            </a:r>
          </a:p>
          <a:p>
            <a:pPr algn="ctr">
              <a:lnSpc>
                <a:spcPct val="110000"/>
              </a:lnSpc>
              <a:buClr>
                <a:schemeClr val="accent1"/>
              </a:buClr>
            </a:pPr>
            <a:r>
              <a:rPr lang="cs-CZ" sz="1500" b="1" dirty="0">
                <a:solidFill>
                  <a:schemeClr val="bg1"/>
                </a:solidFill>
              </a:rPr>
              <a:t>Odhaduje se, že do roku 2050 jím bude postiženo až 2,4 miliard obyvatel. </a:t>
            </a:r>
            <a:endParaRPr lang="de-DE" sz="1500" b="1" dirty="0">
              <a:solidFill>
                <a:schemeClr val="bg1"/>
              </a:solidFill>
            </a:endParaRPr>
          </a:p>
          <a:p>
            <a:pPr algn="ctr">
              <a:lnSpc>
                <a:spcPct val="110000"/>
              </a:lnSpc>
              <a:buClr>
                <a:schemeClr val="accent1"/>
              </a:buClr>
            </a:pPr>
            <a:r>
              <a:rPr lang="cs-CZ" sz="1500" b="1" dirty="0">
                <a:solidFill>
                  <a:schemeClr val="bg1"/>
                </a:solidFill>
              </a:rPr>
              <a:t> </a:t>
            </a:r>
            <a:endParaRPr lang="de-DE" sz="1500" b="1" dirty="0">
              <a:solidFill>
                <a:schemeClr val="bg1"/>
              </a:solidFill>
            </a:endParaRPr>
          </a:p>
        </p:txBody>
      </p:sp>
      <p:sp>
        <p:nvSpPr>
          <p:cNvPr id="7" name="Rechteck 13">
            <a:extLst>
              <a:ext uri="{FF2B5EF4-FFF2-40B4-BE49-F238E27FC236}">
                <a16:creationId xmlns:a16="http://schemas.microsoft.com/office/drawing/2014/main" id="{4B5C47F7-56B2-C67B-8256-DF74AD6221BA}"/>
              </a:ext>
            </a:extLst>
          </p:cNvPr>
          <p:cNvSpPr/>
          <p:nvPr/>
        </p:nvSpPr>
        <p:spPr>
          <a:xfrm>
            <a:off x="8149329" y="2286429"/>
            <a:ext cx="3777108" cy="227740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lnSpc>
                <a:spcPct val="110000"/>
              </a:lnSpc>
              <a:buClr>
                <a:schemeClr val="accent1"/>
              </a:buClr>
            </a:pPr>
            <a:r>
              <a:rPr lang="cs-CZ" sz="2800" b="1" dirty="0">
                <a:solidFill>
                  <a:schemeClr val="bg1"/>
                </a:solidFill>
              </a:rPr>
              <a:t>Globalizace 2.0</a:t>
            </a:r>
            <a:r>
              <a:rPr lang="de-DE" sz="3600" b="1" dirty="0">
                <a:solidFill>
                  <a:schemeClr val="bg1"/>
                </a:solidFill>
                <a:latin typeface="+mj-lt"/>
                <a:ea typeface="+mj-ea"/>
                <a:cs typeface="+mj-cs"/>
              </a:rPr>
              <a:t> </a:t>
            </a:r>
            <a:br>
              <a:rPr lang="de-DE" sz="1500" b="1" dirty="0">
                <a:solidFill>
                  <a:schemeClr val="bg1"/>
                </a:solidFill>
                <a:latin typeface="+mj-lt"/>
                <a:ea typeface="+mj-ea"/>
                <a:cs typeface="+mj-cs"/>
              </a:rPr>
            </a:br>
            <a:r>
              <a:rPr lang="cs-CZ" sz="1500" b="1" dirty="0">
                <a:solidFill>
                  <a:schemeClr val="bg1"/>
                </a:solidFill>
              </a:rPr>
              <a:t>Do roku 2050 se střední třída zdvojnásobí a zvýší se životní úroveň, a tím i urbanizace.</a:t>
            </a:r>
            <a:endParaRPr lang="de-DE" sz="1500" b="1" dirty="0">
              <a:solidFill>
                <a:schemeClr val="bg1"/>
              </a:solidFill>
            </a:endParaRPr>
          </a:p>
          <a:p>
            <a:pPr marR="0" algn="ctr" rtl="0"/>
            <a:endParaRPr lang="de-DE" sz="1500" b="1" dirty="0">
              <a:solidFill>
                <a:schemeClr val="bg1"/>
              </a:solidFill>
              <a:latin typeface="+mj-lt"/>
              <a:ea typeface="+mj-ea"/>
              <a:cs typeface="+mj-cs"/>
            </a:endParaRPr>
          </a:p>
        </p:txBody>
      </p:sp>
      <p:sp>
        <p:nvSpPr>
          <p:cNvPr id="13" name="Titel 1">
            <a:extLst>
              <a:ext uri="{FF2B5EF4-FFF2-40B4-BE49-F238E27FC236}">
                <a16:creationId xmlns:a16="http://schemas.microsoft.com/office/drawing/2014/main" id="{BB8FBECA-A0CB-D65A-F57C-2AE3F9E7553F}"/>
              </a:ext>
            </a:extLst>
          </p:cNvPr>
          <p:cNvSpPr>
            <a:spLocks noGrp="1"/>
          </p:cNvSpPr>
          <p:nvPr>
            <p:ph type="title"/>
          </p:nvPr>
        </p:nvSpPr>
        <p:spPr>
          <a:xfrm>
            <a:off x="307656" y="856694"/>
            <a:ext cx="11575101" cy="645069"/>
          </a:xfrm>
        </p:spPr>
        <p:txBody>
          <a:bodyPr/>
          <a:lstStyle/>
          <a:p>
            <a:r>
              <a:rPr lang="cs-CZ" dirty="0"/>
              <a:t>Naše</a:t>
            </a:r>
            <a:r>
              <a:rPr lang="de-DE" dirty="0"/>
              <a:t> </a:t>
            </a:r>
            <a:r>
              <a:rPr lang="de-DE" dirty="0" err="1"/>
              <a:t>megatrend</a:t>
            </a:r>
            <a:r>
              <a:rPr lang="cs-CZ" dirty="0"/>
              <a:t>y</a:t>
            </a:r>
            <a:r>
              <a:rPr lang="de-DE" dirty="0"/>
              <a:t>.</a:t>
            </a:r>
            <a:br>
              <a:rPr lang="de-DE" dirty="0"/>
            </a:br>
            <a:r>
              <a:rPr lang="cs-CZ" sz="2000" dirty="0">
                <a:solidFill>
                  <a:srgbClr val="009C82"/>
                </a:solidFill>
              </a:rPr>
              <a:t>Díváme se 20 let dopředu</a:t>
            </a:r>
            <a:r>
              <a:rPr lang="de-DE" dirty="0">
                <a:solidFill>
                  <a:schemeClr val="accent1"/>
                </a:solidFill>
              </a:rPr>
              <a:t>.</a:t>
            </a:r>
            <a:br>
              <a:rPr lang="de-DE" dirty="0"/>
            </a:br>
            <a:endParaRPr lang="de-DE" dirty="0">
              <a:solidFill>
                <a:schemeClr val="accent1"/>
              </a:solidFill>
            </a:endParaRPr>
          </a:p>
        </p:txBody>
      </p:sp>
      <p:sp>
        <p:nvSpPr>
          <p:cNvPr id="2" name="Datumsplatzhalter 3">
            <a:extLst>
              <a:ext uri="{FF2B5EF4-FFF2-40B4-BE49-F238E27FC236}">
                <a16:creationId xmlns:a16="http://schemas.microsoft.com/office/drawing/2014/main" id="{78846081-768E-2352-7A1B-1D9245C3298B}"/>
              </a:ext>
            </a:extLst>
          </p:cNvPr>
          <p:cNvSpPr>
            <a:spLocks noGrp="1"/>
          </p:cNvSpPr>
          <p:nvPr>
            <p:ph type="dt" sz="half" idx="10"/>
          </p:nvPr>
        </p:nvSpPr>
        <p:spPr>
          <a:xfrm>
            <a:off x="9791138" y="6491070"/>
            <a:ext cx="2091621" cy="179999"/>
          </a:xfrm>
        </p:spPr>
        <p:txBody>
          <a:bodyPr wrap="square" lIns="0" tIns="0" rIns="0" bIns="0" rtlCol="0">
            <a:normAutofit/>
          </a:bodyPr>
          <a:lstStyle/>
          <a:p>
            <a:pPr>
              <a:spcAft>
                <a:spcPts val="600"/>
              </a:spcAft>
            </a:pPr>
            <a:r>
              <a:rPr lang="cs-CZ" dirty="0"/>
              <a:t>Březen</a:t>
            </a:r>
            <a:r>
              <a:rPr lang="de-DE" dirty="0"/>
              <a:t>/202</a:t>
            </a:r>
            <a:r>
              <a:rPr lang="cs-CZ" dirty="0"/>
              <a:t>4</a:t>
            </a:r>
            <a:endParaRPr lang="en-GB" dirty="0"/>
          </a:p>
        </p:txBody>
      </p:sp>
    </p:spTree>
    <p:extLst>
      <p:ext uri="{BB962C8B-B14F-4D97-AF65-F5344CB8AC3E}">
        <p14:creationId xmlns:p14="http://schemas.microsoft.com/office/powerpoint/2010/main" val="357881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42CA1-BA29-0B89-157A-84AFDA99993E}"/>
            </a:ext>
          </a:extLst>
        </p:cNvPr>
        <p:cNvGrpSpPr/>
        <p:nvPr/>
      </p:nvGrpSpPr>
      <p:grpSpPr>
        <a:xfrm>
          <a:off x="0" y="0"/>
          <a:ext cx="0" cy="0"/>
          <a:chOff x="0" y="0"/>
          <a:chExt cx="0" cy="0"/>
        </a:xfrm>
      </p:grpSpPr>
      <p:sp>
        <p:nvSpPr>
          <p:cNvPr id="5" name="Rechteck 10">
            <a:extLst>
              <a:ext uri="{FF2B5EF4-FFF2-40B4-BE49-F238E27FC236}">
                <a16:creationId xmlns:a16="http://schemas.microsoft.com/office/drawing/2014/main" id="{BF258B14-633C-37AC-089C-E03D3D7E8F45}"/>
              </a:ext>
            </a:extLst>
          </p:cNvPr>
          <p:cNvSpPr/>
          <p:nvPr/>
        </p:nvSpPr>
        <p:spPr>
          <a:xfrm>
            <a:off x="297344" y="2286429"/>
            <a:ext cx="3777108" cy="2277404"/>
          </a:xfrm>
          <a:prstGeom prst="rect">
            <a:avLst/>
          </a:prstGeom>
          <a:solidFill>
            <a:srgbClr val="CCCC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lnSpc>
                <a:spcPct val="110000"/>
              </a:lnSpc>
              <a:buClr>
                <a:schemeClr val="accent1"/>
              </a:buClr>
            </a:pPr>
            <a:r>
              <a:rPr lang="cs-CZ" sz="2800" b="1" dirty="0">
                <a:solidFill>
                  <a:schemeClr val="tx1"/>
                </a:solidFill>
              </a:rPr>
              <a:t>Změna klimatu</a:t>
            </a:r>
            <a:endParaRPr lang="de-DE" sz="2800" b="1" dirty="0">
              <a:solidFill>
                <a:schemeClr val="tx1"/>
              </a:solidFill>
            </a:endParaRPr>
          </a:p>
          <a:p>
            <a:pPr algn="ctr">
              <a:lnSpc>
                <a:spcPct val="110000"/>
              </a:lnSpc>
              <a:buClr>
                <a:schemeClr val="accent1"/>
              </a:buClr>
            </a:pPr>
            <a:r>
              <a:rPr lang="cs-CZ" sz="1500" b="1" dirty="0">
                <a:solidFill>
                  <a:schemeClr val="tx1"/>
                </a:solidFill>
              </a:rPr>
              <a:t>Města stojí za 70 % celosvětové emise uhlíku. 90 % měst leží blízko pobřeží a jsou ohrožena stoupající hladinou moří a extrémního počasí.</a:t>
            </a:r>
            <a:endParaRPr lang="de-DE" sz="1500" b="1" dirty="0">
              <a:solidFill>
                <a:schemeClr val="tx1"/>
              </a:solidFill>
            </a:endParaRPr>
          </a:p>
          <a:p>
            <a:pPr>
              <a:lnSpc>
                <a:spcPct val="110000"/>
              </a:lnSpc>
              <a:buClr>
                <a:schemeClr val="accent1"/>
              </a:buClr>
            </a:pPr>
            <a:endParaRPr lang="de-DE" sz="1500" dirty="0">
              <a:solidFill>
                <a:schemeClr val="tx1"/>
              </a:solidFill>
              <a:latin typeface="+mj-lt"/>
            </a:endParaRPr>
          </a:p>
          <a:p>
            <a:pPr>
              <a:lnSpc>
                <a:spcPct val="110000"/>
              </a:lnSpc>
              <a:buClr>
                <a:schemeClr val="accent1"/>
              </a:buClr>
            </a:pPr>
            <a:endParaRPr lang="de-DE" sz="1500" dirty="0">
              <a:solidFill>
                <a:schemeClr val="tx1"/>
              </a:solidFill>
              <a:latin typeface="+mj-lt"/>
            </a:endParaRPr>
          </a:p>
          <a:p>
            <a:pPr algn="ctr">
              <a:lnSpc>
                <a:spcPct val="110000"/>
              </a:lnSpc>
              <a:buClr>
                <a:schemeClr val="accent1"/>
              </a:buClr>
            </a:pPr>
            <a:endParaRPr lang="de-DE" sz="1500" dirty="0">
              <a:solidFill>
                <a:schemeClr val="tx1"/>
              </a:solidFill>
              <a:latin typeface="+mj-lt"/>
            </a:endParaRPr>
          </a:p>
          <a:p>
            <a:pPr algn="ctr">
              <a:lnSpc>
                <a:spcPct val="110000"/>
              </a:lnSpc>
              <a:buClr>
                <a:schemeClr val="accent1"/>
              </a:buClr>
            </a:pPr>
            <a:endParaRPr lang="de-DE" sz="1500" dirty="0">
              <a:solidFill>
                <a:schemeClr val="tx1"/>
              </a:solidFill>
              <a:latin typeface="+mj-lt"/>
            </a:endParaRPr>
          </a:p>
        </p:txBody>
      </p:sp>
      <p:sp>
        <p:nvSpPr>
          <p:cNvPr id="6" name="Rechteck 12">
            <a:extLst>
              <a:ext uri="{FF2B5EF4-FFF2-40B4-BE49-F238E27FC236}">
                <a16:creationId xmlns:a16="http://schemas.microsoft.com/office/drawing/2014/main" id="{5C9ABA91-3966-4796-1F9A-8DB4ACEDF148}"/>
              </a:ext>
            </a:extLst>
          </p:cNvPr>
          <p:cNvSpPr/>
          <p:nvPr/>
        </p:nvSpPr>
        <p:spPr>
          <a:xfrm>
            <a:off x="4206652" y="2286429"/>
            <a:ext cx="3777108" cy="227740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nSpc>
                <a:spcPct val="110000"/>
              </a:lnSpc>
              <a:buClr>
                <a:schemeClr val="accent1"/>
              </a:buClr>
            </a:pPr>
            <a:r>
              <a:rPr lang="cs-CZ" sz="2400" b="1" dirty="0">
                <a:solidFill>
                  <a:schemeClr val="bg1"/>
                </a:solidFill>
              </a:rPr>
              <a:t>Nedostatek energie </a:t>
            </a:r>
            <a:endParaRPr lang="de-DE" sz="2400" b="1" dirty="0">
              <a:solidFill>
                <a:schemeClr val="bg1"/>
              </a:solidFill>
            </a:endParaRPr>
          </a:p>
          <a:p>
            <a:pPr algn="ctr">
              <a:lnSpc>
                <a:spcPct val="110000"/>
              </a:lnSpc>
              <a:buClr>
                <a:schemeClr val="accent1"/>
              </a:buClr>
            </a:pPr>
            <a:r>
              <a:rPr lang="cs-CZ" sz="1500" b="1" dirty="0">
                <a:solidFill>
                  <a:schemeClr val="bg1"/>
                </a:solidFill>
              </a:rPr>
              <a:t>Poptávka po energiích se v Africe, na Blízkém východě a v Asii do roku 2050 zdvojnásobí. Z toho 10 % spotřebují čerpadla a zbylých 90 % jsou zastaralí žrouti energie. </a:t>
            </a:r>
            <a:endParaRPr lang="de-DE" sz="1500" b="1" dirty="0">
              <a:solidFill>
                <a:schemeClr val="bg1"/>
              </a:solidFill>
            </a:endParaRPr>
          </a:p>
          <a:p>
            <a:pPr algn="ctr">
              <a:lnSpc>
                <a:spcPct val="110000"/>
              </a:lnSpc>
              <a:buClr>
                <a:schemeClr val="accent1"/>
              </a:buClr>
            </a:pPr>
            <a:r>
              <a:rPr lang="cs-CZ" sz="1500" b="1" dirty="0">
                <a:solidFill>
                  <a:schemeClr val="bg1"/>
                </a:solidFill>
              </a:rPr>
              <a:t> </a:t>
            </a:r>
            <a:endParaRPr lang="de-DE" sz="1500" b="1" dirty="0">
              <a:solidFill>
                <a:schemeClr val="bg1"/>
              </a:solidFill>
            </a:endParaRPr>
          </a:p>
        </p:txBody>
      </p:sp>
      <p:sp>
        <p:nvSpPr>
          <p:cNvPr id="10" name="Titel 1">
            <a:extLst>
              <a:ext uri="{FF2B5EF4-FFF2-40B4-BE49-F238E27FC236}">
                <a16:creationId xmlns:a16="http://schemas.microsoft.com/office/drawing/2014/main" id="{69C90854-6E16-B4E9-FE6D-419A3D32988F}"/>
              </a:ext>
            </a:extLst>
          </p:cNvPr>
          <p:cNvSpPr>
            <a:spLocks noGrp="1"/>
          </p:cNvSpPr>
          <p:nvPr>
            <p:ph type="title"/>
          </p:nvPr>
        </p:nvSpPr>
        <p:spPr>
          <a:xfrm>
            <a:off x="307656" y="856694"/>
            <a:ext cx="11575101" cy="645069"/>
          </a:xfrm>
        </p:spPr>
        <p:txBody>
          <a:bodyPr/>
          <a:lstStyle/>
          <a:p>
            <a:r>
              <a:rPr lang="cs-CZ" dirty="0"/>
              <a:t>Naše</a:t>
            </a:r>
            <a:r>
              <a:rPr lang="de-DE" dirty="0"/>
              <a:t> </a:t>
            </a:r>
            <a:r>
              <a:rPr lang="de-DE" dirty="0" err="1"/>
              <a:t>megatrend</a:t>
            </a:r>
            <a:r>
              <a:rPr lang="cs-CZ" dirty="0"/>
              <a:t>y</a:t>
            </a:r>
            <a:r>
              <a:rPr lang="de-DE" dirty="0"/>
              <a:t>.</a:t>
            </a:r>
            <a:br>
              <a:rPr lang="de-DE" dirty="0"/>
            </a:br>
            <a:r>
              <a:rPr lang="cs-CZ" sz="2000" dirty="0">
                <a:solidFill>
                  <a:srgbClr val="009C82"/>
                </a:solidFill>
              </a:rPr>
              <a:t>Díváme se 20 let dopředu</a:t>
            </a:r>
            <a:r>
              <a:rPr lang="de-DE" dirty="0">
                <a:solidFill>
                  <a:schemeClr val="accent1"/>
                </a:solidFill>
              </a:rPr>
              <a:t>.</a:t>
            </a:r>
            <a:br>
              <a:rPr lang="de-DE" dirty="0"/>
            </a:br>
            <a:endParaRPr lang="de-DE" dirty="0">
              <a:solidFill>
                <a:schemeClr val="accent1"/>
              </a:solidFill>
            </a:endParaRPr>
          </a:p>
        </p:txBody>
      </p:sp>
      <p:sp>
        <p:nvSpPr>
          <p:cNvPr id="2" name="Datumsplatzhalter 3">
            <a:extLst>
              <a:ext uri="{FF2B5EF4-FFF2-40B4-BE49-F238E27FC236}">
                <a16:creationId xmlns:a16="http://schemas.microsoft.com/office/drawing/2014/main" id="{31D9A2E8-5244-9A42-BEBB-C2DA4BA2864E}"/>
              </a:ext>
            </a:extLst>
          </p:cNvPr>
          <p:cNvSpPr>
            <a:spLocks noGrp="1"/>
          </p:cNvSpPr>
          <p:nvPr>
            <p:ph type="dt" sz="half" idx="10"/>
          </p:nvPr>
        </p:nvSpPr>
        <p:spPr>
          <a:xfrm>
            <a:off x="9791138" y="6491070"/>
            <a:ext cx="2091621" cy="179999"/>
          </a:xfrm>
        </p:spPr>
        <p:txBody>
          <a:bodyPr wrap="square" lIns="0" tIns="0" rIns="0" bIns="0" rtlCol="0">
            <a:normAutofit/>
          </a:bodyPr>
          <a:lstStyle/>
          <a:p>
            <a:pPr>
              <a:spcAft>
                <a:spcPts val="600"/>
              </a:spcAft>
            </a:pPr>
            <a:r>
              <a:rPr lang="cs-CZ" dirty="0"/>
              <a:t>Březen</a:t>
            </a:r>
            <a:r>
              <a:rPr lang="de-DE" dirty="0"/>
              <a:t>/202</a:t>
            </a:r>
            <a:r>
              <a:rPr lang="cs-CZ" dirty="0"/>
              <a:t>4</a:t>
            </a:r>
            <a:endParaRPr lang="en-GB" dirty="0"/>
          </a:p>
        </p:txBody>
      </p:sp>
    </p:spTree>
    <p:extLst>
      <p:ext uri="{BB962C8B-B14F-4D97-AF65-F5344CB8AC3E}">
        <p14:creationId xmlns:p14="http://schemas.microsoft.com/office/powerpoint/2010/main" val="389065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a:extLst>
              <a:ext uri="{FF2B5EF4-FFF2-40B4-BE49-F238E27FC236}">
                <a16:creationId xmlns:a16="http://schemas.microsoft.com/office/drawing/2014/main" id="{192B050D-201C-8FA5-21A0-98610D6EBFCD}"/>
              </a:ext>
            </a:extLst>
          </p:cNvPr>
          <p:cNvSpPr>
            <a:spLocks noGrp="1"/>
          </p:cNvSpPr>
          <p:nvPr>
            <p:ph type="dt" sz="half" idx="10"/>
          </p:nvPr>
        </p:nvSpPr>
        <p:spPr/>
        <p:txBody>
          <a:bodyPr/>
          <a:lstStyle/>
          <a:p>
            <a:r>
              <a:rPr lang="de-DE" noProof="0"/>
              <a:t>Month/Year</a:t>
            </a:r>
            <a:endParaRPr lang="en-GB" noProof="0"/>
          </a:p>
        </p:txBody>
      </p:sp>
      <p:sp>
        <p:nvSpPr>
          <p:cNvPr id="4" name="Zástupný symbol pro zápatí 3">
            <a:extLst>
              <a:ext uri="{FF2B5EF4-FFF2-40B4-BE49-F238E27FC236}">
                <a16:creationId xmlns:a16="http://schemas.microsoft.com/office/drawing/2014/main" id="{326F4E2D-B17B-6256-346B-6F94ABDECC0D}"/>
              </a:ext>
            </a:extLst>
          </p:cNvPr>
          <p:cNvSpPr>
            <a:spLocks noGrp="1"/>
          </p:cNvSpPr>
          <p:nvPr>
            <p:ph type="ftr" sz="quarter" idx="11"/>
          </p:nvPr>
        </p:nvSpPr>
        <p:spPr/>
        <p:txBody>
          <a:bodyPr/>
          <a:lstStyle/>
          <a:p>
            <a:r>
              <a:rPr lang="en-US" noProof="0"/>
              <a:t>Title – Department/Author (Insert &gt; Header and Footer)</a:t>
            </a:r>
            <a:endParaRPr lang="en-GB" noProof="0"/>
          </a:p>
        </p:txBody>
      </p:sp>
      <p:pic>
        <p:nvPicPr>
          <p:cNvPr id="8" name="Obrázek 7" descr="Obsah obrázku venku, krajina, území, Liparské ostrovy&#10;&#10;Popis byl vytvořen automaticky">
            <a:extLst>
              <a:ext uri="{FF2B5EF4-FFF2-40B4-BE49-F238E27FC236}">
                <a16:creationId xmlns:a16="http://schemas.microsoft.com/office/drawing/2014/main" id="{260C8FB1-B571-648F-362E-F3F1745EE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7"/>
            <a:ext cx="12190413" cy="6840846"/>
          </a:xfrm>
          <a:prstGeom prst="rect">
            <a:avLst/>
          </a:prstGeom>
        </p:spPr>
      </p:pic>
      <p:sp>
        <p:nvSpPr>
          <p:cNvPr id="9" name="Obdélník 8">
            <a:extLst>
              <a:ext uri="{FF2B5EF4-FFF2-40B4-BE49-F238E27FC236}">
                <a16:creationId xmlns:a16="http://schemas.microsoft.com/office/drawing/2014/main" id="{F55F1825-0D72-5EC3-E095-F78F13B5C135}"/>
              </a:ext>
            </a:extLst>
          </p:cNvPr>
          <p:cNvSpPr/>
          <p:nvPr/>
        </p:nvSpPr>
        <p:spPr>
          <a:xfrm>
            <a:off x="0" y="5157192"/>
            <a:ext cx="5303119" cy="828072"/>
          </a:xfrm>
          <a:prstGeom prst="rect">
            <a:avLst/>
          </a:prstGeom>
          <a:solidFill>
            <a:srgbClr val="009C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a:lnSpc>
                <a:spcPct val="110000"/>
              </a:lnSpc>
              <a:buClr>
                <a:schemeClr val="accent1"/>
              </a:buClr>
              <a:buFont typeface="Verdana" pitchFamily="34" charset="0"/>
              <a:buChar char="•"/>
            </a:pPr>
            <a:r>
              <a:rPr lang="cs-CZ" sz="2400" b="1" dirty="0">
                <a:solidFill>
                  <a:schemeClr val="bg1"/>
                </a:solidFill>
              </a:rPr>
              <a:t>Projekt </a:t>
            </a:r>
            <a:r>
              <a:rPr lang="cs-CZ" sz="2400" b="1" dirty="0" err="1">
                <a:solidFill>
                  <a:schemeClr val="bg1"/>
                </a:solidFill>
              </a:rPr>
              <a:t>Toshka</a:t>
            </a:r>
            <a:r>
              <a:rPr lang="cs-CZ" sz="2400" b="1" dirty="0">
                <a:solidFill>
                  <a:schemeClr val="bg1"/>
                </a:solidFill>
              </a:rPr>
              <a:t>, Egypt</a:t>
            </a:r>
          </a:p>
        </p:txBody>
      </p:sp>
    </p:spTree>
    <p:extLst>
      <p:ext uri="{BB962C8B-B14F-4D97-AF65-F5344CB8AC3E}">
        <p14:creationId xmlns:p14="http://schemas.microsoft.com/office/powerpoint/2010/main" val="369289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7BB2-74CC-E19D-AAB0-88C89202DBFA}"/>
            </a:ext>
          </a:extLst>
        </p:cNvPr>
        <p:cNvGrpSpPr/>
        <p:nvPr/>
      </p:nvGrpSpPr>
      <p:grpSpPr>
        <a:xfrm>
          <a:off x="0" y="0"/>
          <a:ext cx="0" cy="0"/>
          <a:chOff x="0" y="0"/>
          <a:chExt cx="0" cy="0"/>
        </a:xfrm>
      </p:grpSpPr>
      <p:sp>
        <p:nvSpPr>
          <p:cNvPr id="11" name="Rechteck 10">
            <a:extLst>
              <a:ext uri="{FF2B5EF4-FFF2-40B4-BE49-F238E27FC236}">
                <a16:creationId xmlns:a16="http://schemas.microsoft.com/office/drawing/2014/main" id="{F9AFA3E8-EC8A-EB65-036C-C322E5C6511B}"/>
              </a:ext>
            </a:extLst>
          </p:cNvPr>
          <p:cNvSpPr/>
          <p:nvPr/>
        </p:nvSpPr>
        <p:spPr>
          <a:xfrm>
            <a:off x="190550" y="2738840"/>
            <a:ext cx="3777108" cy="2277404"/>
          </a:xfrm>
          <a:prstGeom prst="rect">
            <a:avLst/>
          </a:prstGeom>
          <a:solidFill>
            <a:srgbClr val="CCCC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0" marR="0" lvl="0" indent="0" algn="ctr" defTabSz="1188980" rtl="0" eaLnBrk="1" fontAlgn="auto" latinLnBrk="0" hangingPunct="1">
              <a:lnSpc>
                <a:spcPct val="110000"/>
              </a:lnSpc>
              <a:spcBef>
                <a:spcPts val="0"/>
              </a:spcBef>
              <a:spcAft>
                <a:spcPts val="0"/>
              </a:spcAft>
              <a:buClr>
                <a:srgbClr val="009C82"/>
              </a:buClr>
              <a:buSzTx/>
              <a:buFontTx/>
              <a:buNone/>
              <a:tabLst/>
              <a:defRPr/>
            </a:pPr>
            <a:r>
              <a:rPr kumimoji="0" lang="cs-CZ" sz="3600" b="1" i="0" u="none" strike="noStrike" kern="1200" cap="none" spc="0" normalizeH="0" baseline="0" noProof="0" dirty="0">
                <a:ln>
                  <a:noFill/>
                </a:ln>
                <a:solidFill>
                  <a:prstClr val="black"/>
                </a:solidFill>
                <a:effectLst/>
                <a:uLnTx/>
                <a:uFillTx/>
                <a:latin typeface="Verdana"/>
                <a:ea typeface="+mn-ea"/>
                <a:cs typeface="+mn-cs"/>
              </a:rPr>
              <a:t>90. léta</a:t>
            </a:r>
            <a:br>
              <a:rPr kumimoji="0" lang="de-DE" sz="1500" b="1" i="0" u="none" strike="noStrike" kern="1200" cap="none" spc="0" normalizeH="0" baseline="0" noProof="0" dirty="0">
                <a:ln>
                  <a:noFill/>
                </a:ln>
                <a:solidFill>
                  <a:prstClr val="black"/>
                </a:solidFill>
                <a:effectLst/>
                <a:uLnTx/>
                <a:uFillTx/>
                <a:latin typeface="Verdana"/>
                <a:ea typeface="+mn-ea"/>
                <a:cs typeface="+mn-cs"/>
              </a:rPr>
            </a:br>
            <a:r>
              <a:rPr kumimoji="0" lang="cs-CZ" sz="1500" b="1" i="0" u="none" strike="noStrike" kern="1200" cap="none" spc="0" normalizeH="0" baseline="0" noProof="0" dirty="0">
                <a:ln>
                  <a:noFill/>
                </a:ln>
                <a:solidFill>
                  <a:prstClr val="black"/>
                </a:solidFill>
                <a:effectLst/>
                <a:uLnTx/>
                <a:uFillTx/>
                <a:latin typeface="Verdana"/>
                <a:ea typeface="Calibri" panose="020F0502020204030204" pitchFamily="34" charset="0"/>
                <a:cs typeface="Times New Roman" panose="02020603050405020304" pitchFamily="18" charset="0"/>
              </a:rPr>
              <a:t>Jasnou vizí projektu je již od poloviny 90. let 20. století transformovat pouštní plochy Egypta o velikosti Jamajky (11 000 km</a:t>
            </a:r>
            <a:r>
              <a:rPr kumimoji="0" lang="cs-CZ" sz="1500" b="1" i="0" u="none" strike="noStrike" kern="1200" cap="none" spc="0" normalizeH="0" baseline="30000" noProof="0" dirty="0">
                <a:ln>
                  <a:noFill/>
                </a:ln>
                <a:solidFill>
                  <a:prstClr val="black"/>
                </a:solidFill>
                <a:effectLst/>
                <a:uLnTx/>
                <a:uFillTx/>
                <a:latin typeface="Verdana"/>
                <a:ea typeface="Calibri" panose="020F0502020204030204" pitchFamily="34" charset="0"/>
                <a:cs typeface="Times New Roman" panose="02020603050405020304" pitchFamily="18" charset="0"/>
              </a:rPr>
              <a:t>2</a:t>
            </a:r>
            <a:r>
              <a:rPr kumimoji="0" lang="cs-CZ" sz="1500" b="1" i="0" u="none" strike="noStrike" kern="1200" cap="none" spc="0" normalizeH="0" noProof="0" dirty="0">
                <a:ln>
                  <a:noFill/>
                </a:ln>
                <a:solidFill>
                  <a:prstClr val="black"/>
                </a:solidFill>
                <a:effectLst/>
                <a:uLnTx/>
                <a:uFillTx/>
                <a:latin typeface="Verdana"/>
                <a:ea typeface="Calibri" panose="020F0502020204030204" pitchFamily="34" charset="0"/>
                <a:cs typeface="Times New Roman" panose="02020603050405020304" pitchFamily="18" charset="0"/>
              </a:rPr>
              <a:t>) n</a:t>
            </a:r>
            <a:r>
              <a:rPr kumimoji="0" lang="cs-CZ" sz="1500" b="1" i="0" u="none" strike="noStrike" kern="1200" cap="none" spc="0" normalizeH="0" baseline="0" noProof="0" dirty="0">
                <a:ln>
                  <a:noFill/>
                </a:ln>
                <a:solidFill>
                  <a:prstClr val="black"/>
                </a:solidFill>
                <a:effectLst/>
                <a:uLnTx/>
                <a:uFillTx/>
                <a:latin typeface="Verdana"/>
                <a:ea typeface="Calibri" panose="020F0502020204030204" pitchFamily="34" charset="0"/>
                <a:cs typeface="Times New Roman" panose="02020603050405020304" pitchFamily="18" charset="0"/>
              </a:rPr>
              <a:t>a úrodnou půdu.</a:t>
            </a:r>
            <a:endParaRPr kumimoji="0" lang="de-DE" sz="1500" b="1" i="0" u="none" strike="noStrike" kern="1200" cap="none" spc="0" normalizeH="0" baseline="0" noProof="0" dirty="0">
              <a:ln>
                <a:noFill/>
              </a:ln>
              <a:solidFill>
                <a:prstClr val="black"/>
              </a:solidFill>
              <a:effectLst/>
              <a:uLnTx/>
              <a:uFillTx/>
              <a:latin typeface="Verdana"/>
              <a:ea typeface="+mn-ea"/>
              <a:cs typeface="+mn-cs"/>
            </a:endParaRPr>
          </a:p>
          <a:p>
            <a:pPr marR="0" algn="ctr">
              <a:lnSpc>
                <a:spcPct val="110000"/>
              </a:lnSpc>
              <a:buClr>
                <a:schemeClr val="accent1"/>
              </a:buClr>
            </a:pPr>
            <a:endParaRPr lang="en-US" sz="1500" b="1" dirty="0">
              <a:solidFill>
                <a:schemeClr val="tx1"/>
              </a:solidFill>
              <a:latin typeface="+mj-lt"/>
              <a:ea typeface="+mj-ea"/>
              <a:cs typeface="+mj-cs"/>
            </a:endParaRPr>
          </a:p>
          <a:p>
            <a:pPr>
              <a:lnSpc>
                <a:spcPct val="110000"/>
              </a:lnSpc>
              <a:buClr>
                <a:schemeClr val="accent1"/>
              </a:buClr>
            </a:pPr>
            <a:endParaRPr lang="de-DE" sz="1500" dirty="0">
              <a:solidFill>
                <a:schemeClr val="tx1"/>
              </a:solidFill>
            </a:endParaRPr>
          </a:p>
          <a:p>
            <a:pPr>
              <a:lnSpc>
                <a:spcPct val="110000"/>
              </a:lnSpc>
              <a:buClr>
                <a:schemeClr val="accent1"/>
              </a:buClr>
            </a:pPr>
            <a:endParaRPr lang="de-DE" sz="1500" dirty="0">
              <a:solidFill>
                <a:schemeClr val="tx1"/>
              </a:solidFill>
            </a:endParaRPr>
          </a:p>
          <a:p>
            <a:pPr algn="ctr">
              <a:lnSpc>
                <a:spcPct val="110000"/>
              </a:lnSpc>
              <a:buClr>
                <a:schemeClr val="accent1"/>
              </a:buClr>
            </a:pPr>
            <a:endParaRPr lang="de-DE" sz="1500" dirty="0">
              <a:solidFill>
                <a:schemeClr val="tx1"/>
              </a:solidFill>
            </a:endParaRPr>
          </a:p>
          <a:p>
            <a:pPr algn="ctr">
              <a:lnSpc>
                <a:spcPct val="110000"/>
              </a:lnSpc>
              <a:buClr>
                <a:schemeClr val="accent1"/>
              </a:buClr>
            </a:pPr>
            <a:endParaRPr lang="de-DE" sz="1500" dirty="0">
              <a:solidFill>
                <a:schemeClr val="tx1"/>
              </a:solidFill>
            </a:endParaRPr>
          </a:p>
        </p:txBody>
      </p:sp>
      <p:sp>
        <p:nvSpPr>
          <p:cNvPr id="13" name="Rechteck 12">
            <a:extLst>
              <a:ext uri="{FF2B5EF4-FFF2-40B4-BE49-F238E27FC236}">
                <a16:creationId xmlns:a16="http://schemas.microsoft.com/office/drawing/2014/main" id="{CF4E69B5-79FB-9F40-ABA7-D41A1CC52FE5}"/>
              </a:ext>
            </a:extLst>
          </p:cNvPr>
          <p:cNvSpPr/>
          <p:nvPr/>
        </p:nvSpPr>
        <p:spPr>
          <a:xfrm>
            <a:off x="4206652" y="2738840"/>
            <a:ext cx="3777108" cy="227740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0" marR="0" lvl="0" indent="0" algn="ctr" defTabSz="1188980" rtl="0" eaLnBrk="1" fontAlgn="auto" latinLnBrk="0" hangingPunct="1">
              <a:lnSpc>
                <a:spcPct val="110000"/>
              </a:lnSpc>
              <a:spcBef>
                <a:spcPts val="0"/>
              </a:spcBef>
              <a:spcAft>
                <a:spcPts val="0"/>
              </a:spcAft>
              <a:buClr>
                <a:srgbClr val="009C82"/>
              </a:buClr>
              <a:buSzTx/>
              <a:buFontTx/>
              <a:buNone/>
              <a:tabLst/>
              <a:defRPr/>
            </a:pPr>
            <a:r>
              <a:rPr kumimoji="0" lang="cs-CZ" sz="3600" b="1" i="0" u="none" strike="noStrike" kern="1200" cap="none" spc="0" normalizeH="0" baseline="0" noProof="0" dirty="0">
                <a:ln>
                  <a:noFill/>
                </a:ln>
                <a:solidFill>
                  <a:prstClr val="white"/>
                </a:solidFill>
                <a:effectLst/>
                <a:uLnTx/>
                <a:uFillTx/>
                <a:latin typeface="Verdana"/>
                <a:ea typeface="+mn-ea"/>
                <a:cs typeface="+mn-cs"/>
              </a:rPr>
              <a:t>25 %</a:t>
            </a:r>
            <a:br>
              <a:rPr kumimoji="0" lang="de-DE" sz="3000" b="1" i="0" u="none" strike="noStrike" kern="1200" cap="none" spc="0" normalizeH="0" baseline="0" noProof="0" dirty="0">
                <a:ln>
                  <a:noFill/>
                </a:ln>
                <a:solidFill>
                  <a:prstClr val="white"/>
                </a:solidFill>
                <a:effectLst/>
                <a:uLnTx/>
                <a:uFillTx/>
                <a:latin typeface="Verdana"/>
                <a:ea typeface="+mn-ea"/>
                <a:cs typeface="+mn-cs"/>
              </a:rPr>
            </a:br>
            <a:r>
              <a:rPr kumimoji="0" lang="cs-CZ" sz="1500" b="1" i="0" u="none" strike="noStrike" kern="1200" cap="none" spc="0" normalizeH="0" baseline="0" noProof="0" dirty="0">
                <a:ln>
                  <a:noFill/>
                </a:ln>
                <a:solidFill>
                  <a:prstClr val="white"/>
                </a:solidFill>
                <a:effectLst/>
                <a:uLnTx/>
                <a:uFillTx/>
                <a:latin typeface="Verdana"/>
                <a:ea typeface="+mn-ea"/>
                <a:cs typeface="+mn-cs"/>
              </a:rPr>
              <a:t>Projekt je součástí strategie „Egypt Vision 30“, </a:t>
            </a:r>
            <a:r>
              <a:rPr kumimoji="0" lang="cs-CZ" sz="1500" b="1" i="0" u="none" strike="noStrike" kern="1200" cap="none" spc="0" normalizeH="0" baseline="0" noProof="0" dirty="0">
                <a:ln>
                  <a:noFill/>
                </a:ln>
                <a:solidFill>
                  <a:prstClr val="white"/>
                </a:solidFill>
                <a:effectLst/>
                <a:uLnTx/>
                <a:uFillTx/>
                <a:latin typeface="Verdana"/>
                <a:ea typeface="Calibri" panose="020F0502020204030204" pitchFamily="34" charset="0"/>
                <a:cs typeface="Times New Roman" panose="02020603050405020304" pitchFamily="18" charset="0"/>
              </a:rPr>
              <a:t>jejímž cílem je zvýšit do roku 2030 ornou plochu země na 25 % z původních 4 %.</a:t>
            </a:r>
            <a:endParaRPr kumimoji="0" lang="en-US" sz="1500" b="1" i="0" u="none" strike="noStrike" kern="1200" cap="none" spc="0" normalizeH="0" baseline="0" noProof="0" dirty="0">
              <a:ln>
                <a:noFill/>
              </a:ln>
              <a:solidFill>
                <a:prstClr val="white"/>
              </a:solidFill>
              <a:effectLst/>
              <a:uLnTx/>
              <a:uFillTx/>
              <a:latin typeface="Verdana"/>
              <a:ea typeface="+mn-ea"/>
              <a:cs typeface="+mn-cs"/>
            </a:endParaRPr>
          </a:p>
          <a:p>
            <a:pPr>
              <a:lnSpc>
                <a:spcPct val="110000"/>
              </a:lnSpc>
              <a:buClr>
                <a:schemeClr val="accent1"/>
              </a:buClr>
            </a:pPr>
            <a:endParaRPr lang="de-DE" sz="1500" dirty="0">
              <a:solidFill>
                <a:schemeClr val="bg1"/>
              </a:solidFill>
            </a:endParaRPr>
          </a:p>
        </p:txBody>
      </p:sp>
      <p:sp>
        <p:nvSpPr>
          <p:cNvPr id="14" name="Rechteck 13">
            <a:extLst>
              <a:ext uri="{FF2B5EF4-FFF2-40B4-BE49-F238E27FC236}">
                <a16:creationId xmlns:a16="http://schemas.microsoft.com/office/drawing/2014/main" id="{1A0DC63C-1241-1B19-0F64-002B97FECE64}"/>
              </a:ext>
            </a:extLst>
          </p:cNvPr>
          <p:cNvSpPr/>
          <p:nvPr/>
        </p:nvSpPr>
        <p:spPr>
          <a:xfrm>
            <a:off x="8222754" y="2738840"/>
            <a:ext cx="3777108" cy="227740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R="0" algn="ctr" rtl="0"/>
            <a:r>
              <a:rPr lang="cs-CZ" sz="3600" b="1" dirty="0">
                <a:solidFill>
                  <a:schemeClr val="bg1"/>
                </a:solidFill>
                <a:latin typeface="+mj-lt"/>
                <a:ea typeface="+mj-ea"/>
                <a:cs typeface="+mj-cs"/>
              </a:rPr>
              <a:t>Cíl</a:t>
            </a:r>
            <a:br>
              <a:rPr lang="de-DE" sz="3000" b="1" dirty="0">
                <a:solidFill>
                  <a:schemeClr val="bg1"/>
                </a:solidFill>
                <a:latin typeface="+mj-lt"/>
                <a:ea typeface="+mj-ea"/>
                <a:cs typeface="+mj-cs"/>
              </a:rPr>
            </a:br>
            <a:r>
              <a:rPr lang="cs-CZ" sz="1500" b="1" dirty="0">
                <a:solidFill>
                  <a:schemeClr val="bg1"/>
                </a:solidFill>
                <a:latin typeface="+mj-lt"/>
                <a:ea typeface="Calibri" panose="020F0502020204030204" pitchFamily="34" charset="0"/>
                <a:cs typeface="Times New Roman" panose="02020603050405020304" pitchFamily="18" charset="0"/>
              </a:rPr>
              <a:t>Dlouhodobým c</a:t>
            </a:r>
            <a:r>
              <a:rPr lang="cs-CZ" sz="1500" b="1" dirty="0">
                <a:effectLst/>
                <a:latin typeface="+mj-lt"/>
                <a:ea typeface="Calibri" panose="020F0502020204030204" pitchFamily="34" charset="0"/>
                <a:cs typeface="Times New Roman" panose="02020603050405020304" pitchFamily="18" charset="0"/>
              </a:rPr>
              <a:t>ílem projektu je, aby se země stala méně závislou na dovozu obilí spolu se zajištěním živobytí mnoha milionů obyvatel.</a:t>
            </a:r>
            <a:endParaRPr lang="de-DE" sz="1500" b="1" dirty="0">
              <a:solidFill>
                <a:schemeClr val="bg1"/>
              </a:solidFill>
              <a:latin typeface="+mj-lt"/>
              <a:ea typeface="+mj-ea"/>
              <a:cs typeface="+mj-cs"/>
            </a:endParaRPr>
          </a:p>
        </p:txBody>
      </p:sp>
      <p:sp>
        <p:nvSpPr>
          <p:cNvPr id="19" name="Titel 1">
            <a:extLst>
              <a:ext uri="{FF2B5EF4-FFF2-40B4-BE49-F238E27FC236}">
                <a16:creationId xmlns:a16="http://schemas.microsoft.com/office/drawing/2014/main" id="{7FB6C5F6-D0D2-ACE4-5A67-65622ADAA505}"/>
              </a:ext>
            </a:extLst>
          </p:cNvPr>
          <p:cNvSpPr>
            <a:spLocks noGrp="1"/>
          </p:cNvSpPr>
          <p:nvPr>
            <p:ph type="title"/>
          </p:nvPr>
        </p:nvSpPr>
        <p:spPr>
          <a:xfrm>
            <a:off x="307799" y="855475"/>
            <a:ext cx="11574959" cy="646288"/>
          </a:xfrm>
        </p:spPr>
        <p:txBody>
          <a:bodyPr/>
          <a:lstStyle/>
          <a:p>
            <a:r>
              <a:rPr lang="cs-CZ" dirty="0"/>
              <a:t>Rekultivace půdy pro udržitelné využití</a:t>
            </a:r>
            <a:r>
              <a:rPr lang="de-DE" dirty="0"/>
              <a:t>. </a:t>
            </a:r>
            <a:br>
              <a:rPr lang="de-DE" dirty="0"/>
            </a:br>
            <a:r>
              <a:rPr lang="cs-CZ" dirty="0">
                <a:solidFill>
                  <a:schemeClr val="accent1"/>
                </a:solidFill>
              </a:rPr>
              <a:t>Projekt </a:t>
            </a:r>
            <a:r>
              <a:rPr lang="cs-CZ" dirty="0" err="1">
                <a:solidFill>
                  <a:schemeClr val="accent1"/>
                </a:solidFill>
              </a:rPr>
              <a:t>Toshka</a:t>
            </a:r>
            <a:r>
              <a:rPr lang="en-US" dirty="0">
                <a:solidFill>
                  <a:schemeClr val="accent1"/>
                </a:solidFill>
              </a:rPr>
              <a:t>, Egypt.</a:t>
            </a:r>
            <a:endParaRPr lang="de-DE" dirty="0">
              <a:solidFill>
                <a:schemeClr val="accent1"/>
              </a:solidFill>
            </a:endParaRPr>
          </a:p>
        </p:txBody>
      </p:sp>
      <p:sp>
        <p:nvSpPr>
          <p:cNvPr id="2" name="Datumsplatzhalter 3">
            <a:extLst>
              <a:ext uri="{FF2B5EF4-FFF2-40B4-BE49-F238E27FC236}">
                <a16:creationId xmlns:a16="http://schemas.microsoft.com/office/drawing/2014/main" id="{7D75B031-90E3-EBD3-0B22-946FAB092F27}"/>
              </a:ext>
            </a:extLst>
          </p:cNvPr>
          <p:cNvSpPr>
            <a:spLocks noGrp="1"/>
          </p:cNvSpPr>
          <p:nvPr>
            <p:ph type="dt" sz="half" idx="10"/>
          </p:nvPr>
        </p:nvSpPr>
        <p:spPr>
          <a:xfrm>
            <a:off x="9791138" y="6491070"/>
            <a:ext cx="2091621" cy="179999"/>
          </a:xfrm>
        </p:spPr>
        <p:txBody>
          <a:bodyPr wrap="square" lIns="0" tIns="0" rIns="0" bIns="0" rtlCol="0">
            <a:normAutofit/>
          </a:bodyPr>
          <a:lstStyle/>
          <a:p>
            <a:pPr>
              <a:spcAft>
                <a:spcPts val="600"/>
              </a:spcAft>
            </a:pPr>
            <a:r>
              <a:rPr lang="cs-CZ" dirty="0"/>
              <a:t>Březen</a:t>
            </a:r>
            <a:r>
              <a:rPr lang="de-DE" dirty="0"/>
              <a:t>/202</a:t>
            </a:r>
            <a:r>
              <a:rPr lang="cs-CZ" dirty="0"/>
              <a:t>4</a:t>
            </a:r>
            <a:endParaRPr lang="en-GB" dirty="0"/>
          </a:p>
        </p:txBody>
      </p:sp>
    </p:spTree>
    <p:extLst>
      <p:ext uri="{BB962C8B-B14F-4D97-AF65-F5344CB8AC3E}">
        <p14:creationId xmlns:p14="http://schemas.microsoft.com/office/powerpoint/2010/main" val="96123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B57EC1C0-068D-4029-A13A-9FDF1E114115}"/>
              </a:ext>
            </a:extLst>
          </p:cNvPr>
          <p:cNvSpPr/>
          <p:nvPr/>
        </p:nvSpPr>
        <p:spPr>
          <a:xfrm>
            <a:off x="190550" y="2738840"/>
            <a:ext cx="3777108" cy="2277404"/>
          </a:xfrm>
          <a:prstGeom prst="rect">
            <a:avLst/>
          </a:prstGeom>
          <a:solidFill>
            <a:srgbClr val="CCCC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R="0" algn="ctr">
              <a:lnSpc>
                <a:spcPct val="110000"/>
              </a:lnSpc>
              <a:buClr>
                <a:schemeClr val="accent1"/>
              </a:buClr>
            </a:pPr>
            <a:r>
              <a:rPr lang="de-DE" sz="3600" b="1" dirty="0">
                <a:solidFill>
                  <a:schemeClr val="tx1"/>
                </a:solidFill>
                <a:latin typeface="+mj-lt"/>
                <a:ea typeface="+mj-ea"/>
                <a:cs typeface="+mj-cs"/>
              </a:rPr>
              <a:t>56,700</a:t>
            </a:r>
            <a:r>
              <a:rPr lang="cs-CZ" sz="3600" b="1" dirty="0">
                <a:solidFill>
                  <a:schemeClr val="tx1"/>
                </a:solidFill>
                <a:latin typeface="+mj-lt"/>
                <a:ea typeface="+mj-ea"/>
                <a:cs typeface="+mj-cs"/>
              </a:rPr>
              <a:t> ha</a:t>
            </a:r>
            <a:br>
              <a:rPr lang="de-DE" sz="1500" b="1" dirty="0">
                <a:solidFill>
                  <a:schemeClr val="tx1"/>
                </a:solidFill>
                <a:latin typeface="+mj-lt"/>
                <a:ea typeface="+mj-ea"/>
                <a:cs typeface="+mj-cs"/>
              </a:rPr>
            </a:br>
            <a:r>
              <a:rPr lang="cs-CZ" sz="1500" b="1" dirty="0">
                <a:solidFill>
                  <a:schemeClr val="tx1"/>
                </a:solidFill>
                <a:latin typeface="+mj-lt"/>
                <a:ea typeface="+mj-ea"/>
                <a:cs typeface="+mj-cs"/>
              </a:rPr>
              <a:t>nové orné půdy bude zavlažováno díky nedávno dokončené části projektu, kterou zajistila společnost Wilo.</a:t>
            </a:r>
            <a:endParaRPr lang="en-US" sz="1500" b="1" dirty="0">
              <a:solidFill>
                <a:schemeClr val="tx1"/>
              </a:solidFill>
              <a:latin typeface="+mj-lt"/>
              <a:ea typeface="+mj-ea"/>
              <a:cs typeface="+mj-cs"/>
            </a:endParaRPr>
          </a:p>
          <a:p>
            <a:pPr>
              <a:lnSpc>
                <a:spcPct val="110000"/>
              </a:lnSpc>
              <a:buClr>
                <a:schemeClr val="accent1"/>
              </a:buClr>
            </a:pPr>
            <a:endParaRPr lang="de-DE" sz="1500" dirty="0">
              <a:solidFill>
                <a:schemeClr val="tx1"/>
              </a:solidFill>
            </a:endParaRPr>
          </a:p>
          <a:p>
            <a:pPr>
              <a:lnSpc>
                <a:spcPct val="110000"/>
              </a:lnSpc>
              <a:buClr>
                <a:schemeClr val="accent1"/>
              </a:buClr>
            </a:pPr>
            <a:endParaRPr lang="de-DE" sz="1500" dirty="0">
              <a:solidFill>
                <a:schemeClr val="tx1"/>
              </a:solidFill>
            </a:endParaRPr>
          </a:p>
          <a:p>
            <a:pPr algn="ctr">
              <a:lnSpc>
                <a:spcPct val="110000"/>
              </a:lnSpc>
              <a:buClr>
                <a:schemeClr val="accent1"/>
              </a:buClr>
            </a:pPr>
            <a:endParaRPr lang="de-DE" sz="1500" dirty="0">
              <a:solidFill>
                <a:schemeClr val="tx1"/>
              </a:solidFill>
            </a:endParaRPr>
          </a:p>
          <a:p>
            <a:pPr algn="ctr">
              <a:lnSpc>
                <a:spcPct val="110000"/>
              </a:lnSpc>
              <a:buClr>
                <a:schemeClr val="accent1"/>
              </a:buClr>
            </a:pPr>
            <a:endParaRPr lang="de-DE" sz="1500" dirty="0">
              <a:solidFill>
                <a:schemeClr val="tx1"/>
              </a:solidFill>
            </a:endParaRPr>
          </a:p>
        </p:txBody>
      </p:sp>
      <p:sp>
        <p:nvSpPr>
          <p:cNvPr id="13" name="Rechteck 12">
            <a:extLst>
              <a:ext uri="{FF2B5EF4-FFF2-40B4-BE49-F238E27FC236}">
                <a16:creationId xmlns:a16="http://schemas.microsoft.com/office/drawing/2014/main" id="{4A825AFD-47CC-4720-B0F0-EAD0E1722EE4}"/>
              </a:ext>
            </a:extLst>
          </p:cNvPr>
          <p:cNvSpPr/>
          <p:nvPr/>
        </p:nvSpPr>
        <p:spPr>
          <a:xfrm>
            <a:off x="4206652" y="2738840"/>
            <a:ext cx="3777108" cy="2277404"/>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lnSpc>
                <a:spcPct val="110000"/>
              </a:lnSpc>
              <a:buClr>
                <a:schemeClr val="accent1"/>
              </a:buClr>
            </a:pPr>
            <a:r>
              <a:rPr lang="de-DE" sz="3600" b="1" dirty="0">
                <a:solidFill>
                  <a:schemeClr val="bg1"/>
                </a:solidFill>
                <a:latin typeface="+mj-lt"/>
                <a:ea typeface="+mj-ea"/>
                <a:cs typeface="+mj-cs"/>
              </a:rPr>
              <a:t>5,5</a:t>
            </a:r>
            <a:r>
              <a:rPr lang="cs-CZ" sz="3600" b="1" dirty="0">
                <a:solidFill>
                  <a:schemeClr val="bg1"/>
                </a:solidFill>
                <a:latin typeface="+mj-lt"/>
                <a:ea typeface="+mj-ea"/>
                <a:cs typeface="+mj-cs"/>
              </a:rPr>
              <a:t> mld. m</a:t>
            </a:r>
            <a:r>
              <a:rPr lang="cs-CZ" sz="3600" b="1" baseline="30000" dirty="0">
                <a:solidFill>
                  <a:schemeClr val="bg1"/>
                </a:solidFill>
                <a:latin typeface="+mj-lt"/>
                <a:ea typeface="+mj-ea"/>
                <a:cs typeface="+mj-cs"/>
              </a:rPr>
              <a:t>3</a:t>
            </a:r>
            <a:br>
              <a:rPr lang="de-DE" sz="3000" b="1" dirty="0">
                <a:solidFill>
                  <a:schemeClr val="bg1"/>
                </a:solidFill>
                <a:latin typeface="+mj-lt"/>
                <a:ea typeface="+mj-ea"/>
                <a:cs typeface="+mj-cs"/>
              </a:rPr>
            </a:br>
            <a:r>
              <a:rPr lang="cs-CZ" sz="1500" b="1" dirty="0">
                <a:solidFill>
                  <a:schemeClr val="bg1"/>
                </a:solidFill>
                <a:latin typeface="+mj-lt"/>
                <a:ea typeface="+mj-ea"/>
                <a:cs typeface="+mj-cs"/>
              </a:rPr>
              <a:t>vody je každý rok zapotřebí k dosažení tohoto cíle.</a:t>
            </a:r>
            <a:endParaRPr lang="en-US" sz="1500" b="1" dirty="0">
              <a:solidFill>
                <a:schemeClr val="bg1"/>
              </a:solidFill>
              <a:latin typeface="+mj-lt"/>
              <a:ea typeface="+mj-ea"/>
              <a:cs typeface="+mj-cs"/>
            </a:endParaRPr>
          </a:p>
          <a:p>
            <a:pPr>
              <a:lnSpc>
                <a:spcPct val="110000"/>
              </a:lnSpc>
              <a:buClr>
                <a:schemeClr val="accent1"/>
              </a:buClr>
            </a:pPr>
            <a:endParaRPr lang="de-DE" sz="1500" dirty="0">
              <a:solidFill>
                <a:schemeClr val="bg1"/>
              </a:solidFill>
            </a:endParaRPr>
          </a:p>
        </p:txBody>
      </p:sp>
      <p:sp>
        <p:nvSpPr>
          <p:cNvPr id="14" name="Rechteck 13">
            <a:extLst>
              <a:ext uri="{FF2B5EF4-FFF2-40B4-BE49-F238E27FC236}">
                <a16:creationId xmlns:a16="http://schemas.microsoft.com/office/drawing/2014/main" id="{4D771056-F866-4D07-9701-72FC26128C7B}"/>
              </a:ext>
            </a:extLst>
          </p:cNvPr>
          <p:cNvSpPr/>
          <p:nvPr/>
        </p:nvSpPr>
        <p:spPr>
          <a:xfrm>
            <a:off x="8222754" y="2738840"/>
            <a:ext cx="3777108" cy="227740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R="0" algn="ctr" rtl="0"/>
            <a:r>
              <a:rPr lang="de-DE" sz="3600" b="1" dirty="0">
                <a:solidFill>
                  <a:schemeClr val="bg1"/>
                </a:solidFill>
                <a:latin typeface="+mj-lt"/>
                <a:ea typeface="+mj-ea"/>
                <a:cs typeface="+mj-cs"/>
              </a:rPr>
              <a:t>&gt;300</a:t>
            </a:r>
            <a:br>
              <a:rPr lang="de-DE" sz="3000" b="1" dirty="0">
                <a:solidFill>
                  <a:schemeClr val="bg1"/>
                </a:solidFill>
                <a:latin typeface="+mj-lt"/>
                <a:ea typeface="+mj-ea"/>
                <a:cs typeface="+mj-cs"/>
              </a:rPr>
            </a:br>
            <a:r>
              <a:rPr lang="cs-CZ" sz="1500" b="1" dirty="0">
                <a:solidFill>
                  <a:schemeClr val="bg1"/>
                </a:solidFill>
                <a:latin typeface="+mj-lt"/>
                <a:ea typeface="+mj-ea"/>
                <a:cs typeface="+mj-cs"/>
              </a:rPr>
              <a:t>vysoce účinných tzv. „split case“ čerpadel Wilo je použito v projektu </a:t>
            </a:r>
            <a:r>
              <a:rPr lang="cs-CZ" sz="1500" b="1" dirty="0" err="1">
                <a:solidFill>
                  <a:schemeClr val="bg1"/>
                </a:solidFill>
                <a:latin typeface="+mj-lt"/>
                <a:ea typeface="+mj-ea"/>
                <a:cs typeface="+mj-cs"/>
              </a:rPr>
              <a:t>Toshka</a:t>
            </a:r>
            <a:r>
              <a:rPr lang="cs-CZ" sz="1500" b="1" dirty="0">
                <a:solidFill>
                  <a:schemeClr val="bg1"/>
                </a:solidFill>
                <a:latin typeface="+mj-lt"/>
                <a:ea typeface="+mj-ea"/>
                <a:cs typeface="+mj-cs"/>
              </a:rPr>
              <a:t>.</a:t>
            </a:r>
            <a:endParaRPr lang="de-DE" sz="3000" b="1" dirty="0">
              <a:solidFill>
                <a:schemeClr val="bg1"/>
              </a:solidFill>
              <a:latin typeface="+mj-lt"/>
              <a:ea typeface="+mj-ea"/>
              <a:cs typeface="+mj-cs"/>
            </a:endParaRPr>
          </a:p>
        </p:txBody>
      </p:sp>
      <p:sp>
        <p:nvSpPr>
          <p:cNvPr id="19" name="Titel 1">
            <a:extLst>
              <a:ext uri="{FF2B5EF4-FFF2-40B4-BE49-F238E27FC236}">
                <a16:creationId xmlns:a16="http://schemas.microsoft.com/office/drawing/2014/main" id="{5670673E-9F87-A902-65AB-9DEB09BC88C9}"/>
              </a:ext>
            </a:extLst>
          </p:cNvPr>
          <p:cNvSpPr>
            <a:spLocks noGrp="1"/>
          </p:cNvSpPr>
          <p:nvPr>
            <p:ph type="title"/>
          </p:nvPr>
        </p:nvSpPr>
        <p:spPr>
          <a:xfrm>
            <a:off x="307799" y="855475"/>
            <a:ext cx="11574959" cy="646288"/>
          </a:xfrm>
        </p:spPr>
        <p:txBody>
          <a:bodyPr/>
          <a:lstStyle/>
          <a:p>
            <a:r>
              <a:rPr lang="cs-CZ" dirty="0"/>
              <a:t>Rekultivace půdy pro udržitelné využití</a:t>
            </a:r>
            <a:r>
              <a:rPr lang="de-DE" dirty="0"/>
              <a:t>. </a:t>
            </a:r>
            <a:br>
              <a:rPr lang="de-DE" dirty="0"/>
            </a:br>
            <a:r>
              <a:rPr lang="cs-CZ" dirty="0">
                <a:solidFill>
                  <a:schemeClr val="accent1"/>
                </a:solidFill>
              </a:rPr>
              <a:t>Projekt </a:t>
            </a:r>
            <a:r>
              <a:rPr lang="cs-CZ" dirty="0" err="1">
                <a:solidFill>
                  <a:schemeClr val="accent1"/>
                </a:solidFill>
              </a:rPr>
              <a:t>Toshka</a:t>
            </a:r>
            <a:r>
              <a:rPr lang="en-US" dirty="0">
                <a:solidFill>
                  <a:schemeClr val="accent1"/>
                </a:solidFill>
              </a:rPr>
              <a:t>, Egypt.</a:t>
            </a:r>
            <a:endParaRPr lang="de-DE" dirty="0">
              <a:solidFill>
                <a:schemeClr val="accent1"/>
              </a:solidFill>
            </a:endParaRPr>
          </a:p>
        </p:txBody>
      </p:sp>
      <p:sp>
        <p:nvSpPr>
          <p:cNvPr id="2" name="Datumsplatzhalter 3">
            <a:extLst>
              <a:ext uri="{FF2B5EF4-FFF2-40B4-BE49-F238E27FC236}">
                <a16:creationId xmlns:a16="http://schemas.microsoft.com/office/drawing/2014/main" id="{47412F3C-B488-2BCF-AE1A-3A656FF79BBD}"/>
              </a:ext>
            </a:extLst>
          </p:cNvPr>
          <p:cNvSpPr>
            <a:spLocks noGrp="1"/>
          </p:cNvSpPr>
          <p:nvPr>
            <p:ph type="dt" sz="half" idx="10"/>
          </p:nvPr>
        </p:nvSpPr>
        <p:spPr>
          <a:xfrm>
            <a:off x="9791138" y="6491070"/>
            <a:ext cx="2091621" cy="179999"/>
          </a:xfrm>
        </p:spPr>
        <p:txBody>
          <a:bodyPr wrap="square" lIns="0" tIns="0" rIns="0" bIns="0" rtlCol="0">
            <a:normAutofit/>
          </a:bodyPr>
          <a:lstStyle/>
          <a:p>
            <a:pPr>
              <a:spcAft>
                <a:spcPts val="600"/>
              </a:spcAft>
            </a:pPr>
            <a:r>
              <a:rPr lang="cs-CZ" dirty="0"/>
              <a:t>Březen</a:t>
            </a:r>
            <a:r>
              <a:rPr lang="de-DE" dirty="0"/>
              <a:t>/202</a:t>
            </a:r>
            <a:r>
              <a:rPr lang="cs-CZ" dirty="0"/>
              <a:t>4</a:t>
            </a:r>
            <a:endParaRPr lang="en-GB" dirty="0"/>
          </a:p>
        </p:txBody>
      </p:sp>
    </p:spTree>
    <p:extLst>
      <p:ext uri="{BB962C8B-B14F-4D97-AF65-F5344CB8AC3E}">
        <p14:creationId xmlns:p14="http://schemas.microsoft.com/office/powerpoint/2010/main" val="346600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EAB625-4D70-9A1B-0690-68C41753FFE0}"/>
              </a:ext>
            </a:extLst>
          </p:cNvPr>
          <p:cNvSpPr>
            <a:spLocks noGrp="1"/>
          </p:cNvSpPr>
          <p:nvPr>
            <p:ph type="title"/>
          </p:nvPr>
        </p:nvSpPr>
        <p:spPr/>
        <p:txBody>
          <a:bodyPr/>
          <a:lstStyle/>
          <a:p>
            <a:r>
              <a:rPr lang="cs-CZ" dirty="0" err="1"/>
              <a:t>Singapůr</a:t>
            </a:r>
            <a:r>
              <a:rPr lang="cs-CZ" dirty="0"/>
              <a:t> - Obrázek + </a:t>
            </a:r>
            <a:r>
              <a:rPr lang="cs-CZ" dirty="0" err="1"/>
              <a:t>Bullet</a:t>
            </a:r>
            <a:r>
              <a:rPr lang="cs-CZ" dirty="0"/>
              <a:t> </a:t>
            </a:r>
            <a:r>
              <a:rPr lang="cs-CZ" dirty="0" err="1"/>
              <a:t>points</a:t>
            </a:r>
            <a:endParaRPr lang="cs-CZ" dirty="0"/>
          </a:p>
        </p:txBody>
      </p:sp>
      <p:sp>
        <p:nvSpPr>
          <p:cNvPr id="3" name="Zástupný symbol pro datum 2">
            <a:extLst>
              <a:ext uri="{FF2B5EF4-FFF2-40B4-BE49-F238E27FC236}">
                <a16:creationId xmlns:a16="http://schemas.microsoft.com/office/drawing/2014/main" id="{39BEA455-9776-6B5D-F26C-8E850632CDF4}"/>
              </a:ext>
            </a:extLst>
          </p:cNvPr>
          <p:cNvSpPr>
            <a:spLocks noGrp="1"/>
          </p:cNvSpPr>
          <p:nvPr>
            <p:ph type="dt" sz="half" idx="10"/>
          </p:nvPr>
        </p:nvSpPr>
        <p:spPr/>
        <p:txBody>
          <a:bodyPr/>
          <a:lstStyle/>
          <a:p>
            <a:r>
              <a:rPr lang="de-DE" noProof="0"/>
              <a:t>Month/Year</a:t>
            </a:r>
            <a:endParaRPr lang="en-GB" noProof="0"/>
          </a:p>
        </p:txBody>
      </p:sp>
      <p:sp>
        <p:nvSpPr>
          <p:cNvPr id="4" name="Zástupný symbol pro zápatí 3">
            <a:extLst>
              <a:ext uri="{FF2B5EF4-FFF2-40B4-BE49-F238E27FC236}">
                <a16:creationId xmlns:a16="http://schemas.microsoft.com/office/drawing/2014/main" id="{95CFC250-698D-2B7E-D72B-7D42D24B54B9}"/>
              </a:ext>
            </a:extLst>
          </p:cNvPr>
          <p:cNvSpPr>
            <a:spLocks noGrp="1"/>
          </p:cNvSpPr>
          <p:nvPr>
            <p:ph type="ftr" sz="quarter" idx="11"/>
          </p:nvPr>
        </p:nvSpPr>
        <p:spPr/>
        <p:txBody>
          <a:bodyPr/>
          <a:lstStyle/>
          <a:p>
            <a:r>
              <a:rPr lang="en-US" noProof="0"/>
              <a:t>Title – Department/Author (Insert &gt; Header and Footer)</a:t>
            </a:r>
            <a:endParaRPr lang="en-GB" noProof="0"/>
          </a:p>
        </p:txBody>
      </p:sp>
      <p:pic>
        <p:nvPicPr>
          <p:cNvPr id="6" name="Obrázek 5" descr="Obsah obrázku obloha, venku, rostlina, mrak&#10;&#10;Popis byl vytvořen automaticky">
            <a:extLst>
              <a:ext uri="{FF2B5EF4-FFF2-40B4-BE49-F238E27FC236}">
                <a16:creationId xmlns:a16="http://schemas.microsoft.com/office/drawing/2014/main" id="{9735D4E2-622F-1924-0198-D7440AC74327}"/>
              </a:ext>
            </a:extLst>
          </p:cNvPr>
          <p:cNvPicPr>
            <a:picLocks noChangeAspect="1"/>
          </p:cNvPicPr>
          <p:nvPr/>
        </p:nvPicPr>
        <p:blipFill rotWithShape="1">
          <a:blip r:embed="rId2">
            <a:extLst>
              <a:ext uri="{28A0092B-C50C-407E-A947-70E740481C1C}">
                <a14:useLocalDpi xmlns:a14="http://schemas.microsoft.com/office/drawing/2010/main" val="0"/>
              </a:ext>
            </a:extLst>
          </a:blip>
          <a:srcRect t="-1" b="23013"/>
          <a:stretch/>
        </p:blipFill>
        <p:spPr>
          <a:xfrm>
            <a:off x="-1" y="0"/>
            <a:ext cx="12190413" cy="6858000"/>
          </a:xfrm>
          <a:prstGeom prst="rect">
            <a:avLst/>
          </a:prstGeom>
        </p:spPr>
      </p:pic>
      <p:sp>
        <p:nvSpPr>
          <p:cNvPr id="7" name="Obdélník 6">
            <a:extLst>
              <a:ext uri="{FF2B5EF4-FFF2-40B4-BE49-F238E27FC236}">
                <a16:creationId xmlns:a16="http://schemas.microsoft.com/office/drawing/2014/main" id="{BA53930A-54B7-E744-9819-5414E5DE322B}"/>
              </a:ext>
            </a:extLst>
          </p:cNvPr>
          <p:cNvSpPr/>
          <p:nvPr/>
        </p:nvSpPr>
        <p:spPr>
          <a:xfrm>
            <a:off x="0" y="5157192"/>
            <a:ext cx="5303119" cy="828072"/>
          </a:xfrm>
          <a:prstGeom prst="rect">
            <a:avLst/>
          </a:prstGeom>
          <a:solidFill>
            <a:srgbClr val="009C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80975">
              <a:lnSpc>
                <a:spcPct val="110000"/>
              </a:lnSpc>
              <a:buClr>
                <a:schemeClr val="accent1"/>
              </a:buClr>
              <a:buFont typeface="Verdana" pitchFamily="34" charset="0"/>
              <a:buChar char="•"/>
            </a:pPr>
            <a:r>
              <a:rPr lang="cs-CZ" sz="2400" b="1" dirty="0">
                <a:solidFill>
                  <a:schemeClr val="bg1"/>
                </a:solidFill>
              </a:rPr>
              <a:t>Megatrendy, Singapur</a:t>
            </a:r>
          </a:p>
        </p:txBody>
      </p:sp>
    </p:spTree>
    <p:extLst>
      <p:ext uri="{BB962C8B-B14F-4D97-AF65-F5344CB8AC3E}">
        <p14:creationId xmlns:p14="http://schemas.microsoft.com/office/powerpoint/2010/main" val="1505148292"/>
      </p:ext>
    </p:extLst>
  </p:cSld>
  <p:clrMapOvr>
    <a:masterClrMapping/>
  </p:clrMapOvr>
</p:sld>
</file>

<file path=ppt/theme/theme1.xml><?xml version="1.0" encoding="utf-8"?>
<a:theme xmlns:a="http://schemas.openxmlformats.org/drawingml/2006/main" name="wilo">
  <a:themeElements>
    <a:clrScheme name="Wilo PPT 2012-07-26b">
      <a:dk1>
        <a:sysClr val="windowText" lastClr="000000"/>
      </a:dk1>
      <a:lt1>
        <a:sysClr val="window" lastClr="FFFFFF"/>
      </a:lt1>
      <a:dk2>
        <a:srgbClr val="505050"/>
      </a:dk2>
      <a:lt2>
        <a:srgbClr val="AAC800"/>
      </a:lt2>
      <a:accent1>
        <a:srgbClr val="009C82"/>
      </a:accent1>
      <a:accent2>
        <a:srgbClr val="505050"/>
      </a:accent2>
      <a:accent3>
        <a:srgbClr val="787878"/>
      </a:accent3>
      <a:accent4>
        <a:srgbClr val="FFB400"/>
      </a:accent4>
      <a:accent5>
        <a:srgbClr val="005ACD"/>
      </a:accent5>
      <a:accent6>
        <a:srgbClr val="F54100"/>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accent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180975" indent="-180975">
          <a:lnSpc>
            <a:spcPct val="110000"/>
          </a:lnSpc>
          <a:buClr>
            <a:schemeClr val="accent1"/>
          </a:buClr>
          <a:buFont typeface="Verdana" pitchFamily="34" charset="0"/>
          <a:buChar char="•"/>
          <a:defRPr sz="15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marL="180975" indent="-180975">
          <a:lnSpc>
            <a:spcPct val="110000"/>
          </a:lnSpc>
          <a:buClr>
            <a:schemeClr val="accent1"/>
          </a:buClr>
          <a:buFont typeface="Verdana" pitchFamily="34" charset="0"/>
          <a:buChar char="•"/>
          <a:defRPr sz="1500" smtClean="0"/>
        </a:defPPr>
      </a:lstStyle>
    </a:txDef>
  </a:objectDefaults>
  <a:extraClrSchemeLst/>
  <a:extLst>
    <a:ext uri="{05A4C25C-085E-4340-85A3-A5531E510DB2}">
      <thm15:themeFamily xmlns:thm15="http://schemas.microsoft.com/office/thememl/2012/main" name="WILO_PowerPoint_Master_2019-05-23_long.potx" id="{C4D3A0B4-7D2C-499A-98CC-7E5972186AB6}" vid="{97032622-645B-4E68-8F46-03E63DD4F8F8}"/>
    </a:ext>
  </a:extLst>
</a:theme>
</file>

<file path=ppt/theme/theme2.xml><?xml version="1.0" encoding="utf-8"?>
<a:theme xmlns:a="http://schemas.openxmlformats.org/drawingml/2006/main" name="Larissa">
  <a:themeElements>
    <a:clrScheme name="Wilo PPT 2012-07-26b">
      <a:dk1>
        <a:sysClr val="windowText" lastClr="000000"/>
      </a:dk1>
      <a:lt1>
        <a:sysClr val="window" lastClr="FFFFFF"/>
      </a:lt1>
      <a:dk2>
        <a:srgbClr val="505050"/>
      </a:dk2>
      <a:lt2>
        <a:srgbClr val="AAC800"/>
      </a:lt2>
      <a:accent1>
        <a:srgbClr val="009C82"/>
      </a:accent1>
      <a:accent2>
        <a:srgbClr val="505050"/>
      </a:accent2>
      <a:accent3>
        <a:srgbClr val="787878"/>
      </a:accent3>
      <a:accent4>
        <a:srgbClr val="FFB400"/>
      </a:accent4>
      <a:accent5>
        <a:srgbClr val="005ACD"/>
      </a:accent5>
      <a:accent6>
        <a:srgbClr val="F54100"/>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Wilo PPT 2012-07-26b">
      <a:dk1>
        <a:sysClr val="windowText" lastClr="000000"/>
      </a:dk1>
      <a:lt1>
        <a:sysClr val="window" lastClr="FFFFFF"/>
      </a:lt1>
      <a:dk2>
        <a:srgbClr val="505050"/>
      </a:dk2>
      <a:lt2>
        <a:srgbClr val="AAC800"/>
      </a:lt2>
      <a:accent1>
        <a:srgbClr val="009C82"/>
      </a:accent1>
      <a:accent2>
        <a:srgbClr val="505050"/>
      </a:accent2>
      <a:accent3>
        <a:srgbClr val="787878"/>
      </a:accent3>
      <a:accent4>
        <a:srgbClr val="FFB400"/>
      </a:accent4>
      <a:accent5>
        <a:srgbClr val="005ACD"/>
      </a:accent5>
      <a:accent6>
        <a:srgbClr val="F54100"/>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2259DBD5BFD70458D4F32D577691991" ma:contentTypeVersion="17" ma:contentTypeDescription="Vytvoří nový dokument" ma:contentTypeScope="" ma:versionID="4d8c69a6b026994095c8e68991c8bc36">
  <xsd:schema xmlns:xsd="http://www.w3.org/2001/XMLSchema" xmlns:xs="http://www.w3.org/2001/XMLSchema" xmlns:p="http://schemas.microsoft.com/office/2006/metadata/properties" xmlns:ns2="676dfd10-9eb5-4249-938c-87f97f8f4618" xmlns:ns3="6f6b2ab8-9abd-4745-83ea-f28354fb4a84" targetNamespace="http://schemas.microsoft.com/office/2006/metadata/properties" ma:root="true" ma:fieldsID="6e331254a31459b64dcabebdebfadf7e" ns2:_="" ns3:_="">
    <xsd:import namespace="676dfd10-9eb5-4249-938c-87f97f8f4618"/>
    <xsd:import namespace="6f6b2ab8-9abd-4745-83ea-f28354fb4a8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dfd10-9eb5-4249-938c-87f97f8f46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Značky obrázků" ma:readOnly="false" ma:fieldId="{5cf76f15-5ced-4ddc-b409-7134ff3c332f}" ma:taxonomyMulti="true" ma:sspId="9edf76fd-2037-4af9-a6b2-347afe04b2f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6b2ab8-9abd-4745-83ea-f28354fb4a84" elementFormDefault="qualified">
    <xsd:import namespace="http://schemas.microsoft.com/office/2006/documentManagement/types"/>
    <xsd:import namespace="http://schemas.microsoft.com/office/infopath/2007/PartnerControls"/>
    <xsd:element name="SharedWithUsers" ma:index="13"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dílené s podrobnostmi" ma:internalName="SharedWithDetails" ma:readOnly="true">
      <xsd:simpleType>
        <xsd:restriction base="dms:Note">
          <xsd:maxLength value="255"/>
        </xsd:restriction>
      </xsd:simpleType>
    </xsd:element>
    <xsd:element name="TaxCatchAll" ma:index="17" nillable="true" ma:displayName="Taxonomy Catch All Column" ma:hidden="true" ma:list="{ad3e503f-19c9-4647-9814-ee093940f8ae}" ma:internalName="TaxCatchAll" ma:showField="CatchAllData" ma:web="6f6b2ab8-9abd-4745-83ea-f28354fb4a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6dfd10-9eb5-4249-938c-87f97f8f4618">
      <Terms xmlns="http://schemas.microsoft.com/office/infopath/2007/PartnerControls"/>
    </lcf76f155ced4ddcb4097134ff3c332f>
    <TaxCatchAll xmlns="6f6b2ab8-9abd-4745-83ea-f28354fb4a84" xsi:nil="true"/>
  </documentManagement>
</p:properties>
</file>

<file path=customXml/itemProps1.xml><?xml version="1.0" encoding="utf-8"?>
<ds:datastoreItem xmlns:ds="http://schemas.openxmlformats.org/officeDocument/2006/customXml" ds:itemID="{EC0A228C-FF60-452B-B5C9-6F5102AD1281}"/>
</file>

<file path=customXml/itemProps2.xml><?xml version="1.0" encoding="utf-8"?>
<ds:datastoreItem xmlns:ds="http://schemas.openxmlformats.org/officeDocument/2006/customXml" ds:itemID="{BE07ADD9-D250-4AC8-9670-2F0FA6145A68}"/>
</file>

<file path=customXml/itemProps3.xml><?xml version="1.0" encoding="utf-8"?>
<ds:datastoreItem xmlns:ds="http://schemas.openxmlformats.org/officeDocument/2006/customXml" ds:itemID="{7E7EC30B-7F4D-4848-AFC3-A6FC868F5F13}"/>
</file>

<file path=docProps/app.xml><?xml version="1.0" encoding="utf-8"?>
<Properties xmlns="http://schemas.openxmlformats.org/officeDocument/2006/extended-properties" xmlns:vt="http://schemas.openxmlformats.org/officeDocument/2006/docPropsVTypes">
  <Template>Wilo PowerPoint Master_long</Template>
  <TotalTime>2052</TotalTime>
  <Words>1901</Words>
  <Application>Microsoft Office PowerPoint</Application>
  <PresentationFormat>Vlastní</PresentationFormat>
  <Paragraphs>165</Paragraphs>
  <Slides>13</Slides>
  <Notes>8</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inherit</vt:lpstr>
      <vt:lpstr>Verdana</vt:lpstr>
      <vt:lpstr>wilo</vt:lpstr>
      <vt:lpstr>Světový den vody 2024</vt:lpstr>
      <vt:lpstr>O Wilo Naše historie: 150 let Wilo</vt:lpstr>
      <vt:lpstr>Naše megatrendy. Díváme se 20 let dopředu. </vt:lpstr>
      <vt:lpstr>Naše megatrendy. Díváme se 20 let dopředu. </vt:lpstr>
      <vt:lpstr>Naše megatrendy. Díváme se 20 let dopředu. </vt:lpstr>
      <vt:lpstr>Prezentace aplikace PowerPoint</vt:lpstr>
      <vt:lpstr>Rekultivace půdy pro udržitelné využití.  Projekt Toshka, Egypt.</vt:lpstr>
      <vt:lpstr>Rekultivace půdy pro udržitelné využití.  Projekt Toshka, Egypt.</vt:lpstr>
      <vt:lpstr>Singapůr - Obrázek + Bullet points</vt:lpstr>
      <vt:lpstr>Smart City Singapur: pochopení dopadu Megatrendů v městských oblastech.</vt:lpstr>
      <vt:lpstr>Smart City Singapur: pochopení dopadu Megatrendů v městských oblastech.</vt:lpstr>
      <vt:lpstr>Naše megatrendy. Jak se tyto megatrendy projeví u nás? </vt:lpstr>
      <vt:lpstr>Děkujeme za pozornost.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Wilo Group.</dc:title>
  <dc:creator>Svoboda Tomáš</dc:creator>
  <cp:lastModifiedBy>Svoboda Tomáš</cp:lastModifiedBy>
  <cp:revision>3</cp:revision>
  <dcterms:created xsi:type="dcterms:W3CDTF">2024-01-31T09:47:54Z</dcterms:created>
  <dcterms:modified xsi:type="dcterms:W3CDTF">2024-03-18T11:25:32Z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0x01010022259DBD5BFD70458D4F32D577691991</vt:lpwstr>
  </property>
</Properties>
</file>